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A9C3E-299C-4159-8FDB-3C6482368A31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ECF71-CDB5-4344-81F6-48E7ED6BE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389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23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51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gray">
          <a:xfrm>
            <a:off x="620713" y="2102396"/>
            <a:ext cx="7740650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609600" y="2102396"/>
            <a:ext cx="2054225" cy="504825"/>
            <a:chOff x="404" y="1980"/>
            <a:chExt cx="1294" cy="298"/>
          </a:xfrm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gray">
            <a:xfrm>
              <a:off x="404" y="1980"/>
              <a:ext cx="120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7" name="AutoShape 5"/>
            <p:cNvSpPr>
              <a:spLocks noChangeArrowheads="1"/>
            </p:cNvSpPr>
            <p:nvPr/>
          </p:nvSpPr>
          <p:spPr bwMode="gray">
            <a:xfrm rot="5400000">
              <a:off x="1568" y="2072"/>
              <a:ext cx="139" cy="12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558" name="Text Box 6"/>
          <p:cNvSpPr txBox="1">
            <a:spLocks noChangeArrowheads="1"/>
          </p:cNvSpPr>
          <p:nvPr/>
        </p:nvSpPr>
        <p:spPr bwMode="gray">
          <a:xfrm>
            <a:off x="2524125" y="2200821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8F8F8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gray">
          <a:xfrm>
            <a:off x="631825" y="2175421"/>
            <a:ext cx="18367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33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  <a:ea typeface="宋体" charset="-122"/>
                <a:cs typeface="Arial" charset="0"/>
              </a:rPr>
              <a:t>Title in here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gray">
          <a:xfrm>
            <a:off x="4095750" y="2235746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chemeClr val="accent1"/>
              </a:gs>
              <a:gs pos="100000">
                <a:srgbClr val="F8F8F8"/>
              </a:gs>
            </a:gsLst>
            <a:lin ang="0" scaled="1"/>
          </a:gradFill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gray">
          <a:xfrm>
            <a:off x="4475163" y="2200821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8F8F8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gray">
          <a:xfrm>
            <a:off x="6124575" y="2235746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chemeClr val="accent1"/>
              </a:gs>
              <a:gs pos="100000">
                <a:srgbClr val="F8F8F8"/>
              </a:gs>
            </a:gsLst>
            <a:lin ang="0" scaled="1"/>
          </a:gradFill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gray">
          <a:xfrm>
            <a:off x="6462713" y="2200821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8F8F8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gray">
          <a:xfrm>
            <a:off x="906463" y="2818358"/>
            <a:ext cx="1114425" cy="1114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gray">
          <a:xfrm>
            <a:off x="2887663" y="2818358"/>
            <a:ext cx="1114425" cy="1114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gray">
          <a:xfrm>
            <a:off x="4878388" y="2818358"/>
            <a:ext cx="1114425" cy="1114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gray">
          <a:xfrm>
            <a:off x="6821488" y="2818358"/>
            <a:ext cx="1114425" cy="1114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cxnSp>
        <p:nvCxnSpPr>
          <p:cNvPr id="23568" name="AutoShape 16"/>
          <p:cNvCxnSpPr>
            <a:cxnSpLocks noChangeShapeType="1"/>
            <a:stCxn id="23564" idx="3"/>
            <a:endCxn id="23565" idx="1"/>
          </p:cNvCxnSpPr>
          <p:nvPr/>
        </p:nvCxnSpPr>
        <p:spPr bwMode="gray">
          <a:xfrm>
            <a:off x="2020888" y="3375571"/>
            <a:ext cx="8667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9" name="AutoShape 17"/>
          <p:cNvCxnSpPr>
            <a:cxnSpLocks noChangeShapeType="1"/>
            <a:stCxn id="23565" idx="3"/>
            <a:endCxn id="23566" idx="1"/>
          </p:cNvCxnSpPr>
          <p:nvPr/>
        </p:nvCxnSpPr>
        <p:spPr bwMode="gray">
          <a:xfrm>
            <a:off x="4002088" y="3375571"/>
            <a:ext cx="876300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0" name="AutoShape 18"/>
          <p:cNvCxnSpPr>
            <a:cxnSpLocks noChangeShapeType="1"/>
            <a:stCxn id="23566" idx="3"/>
            <a:endCxn id="23567" idx="1"/>
          </p:cNvCxnSpPr>
          <p:nvPr/>
        </p:nvCxnSpPr>
        <p:spPr bwMode="gray">
          <a:xfrm>
            <a:off x="5992813" y="3375571"/>
            <a:ext cx="8286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71" name="Text Box 19"/>
          <p:cNvSpPr txBox="1">
            <a:spLocks noChangeArrowheads="1"/>
          </p:cNvSpPr>
          <p:nvPr/>
        </p:nvSpPr>
        <p:spPr bwMode="gray">
          <a:xfrm>
            <a:off x="1009650" y="3143796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2005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gray">
          <a:xfrm>
            <a:off x="2998788" y="3143796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2006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gray">
          <a:xfrm>
            <a:off x="5008563" y="3143796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2007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gray">
          <a:xfrm>
            <a:off x="6961188" y="3143796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2008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gray">
          <a:xfrm>
            <a:off x="652463" y="4108996"/>
            <a:ext cx="1614487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zh-CN" altLang="en-US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Description of the contents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gray">
          <a:xfrm>
            <a:off x="2595563" y="4108996"/>
            <a:ext cx="1614487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zh-CN" altLang="en-US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Description of the contents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gray">
          <a:xfrm>
            <a:off x="4610100" y="4108996"/>
            <a:ext cx="1614488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zh-CN" altLang="en-US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Description of the contents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gray">
          <a:xfrm>
            <a:off x="6557963" y="4108996"/>
            <a:ext cx="1614487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zh-CN" altLang="en-US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Description of the contents</a:t>
            </a:r>
          </a:p>
        </p:txBody>
      </p:sp>
    </p:spTree>
    <p:extLst>
      <p:ext uri="{BB962C8B-B14F-4D97-AF65-F5344CB8AC3E}">
        <p14:creationId xmlns:p14="http://schemas.microsoft.com/office/powerpoint/2010/main" val="3008035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73</Words>
  <Application>Microsoft Office PowerPoint</Application>
  <PresentationFormat>全屏显示(4:3)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