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B840E-AF31-4CB9-A49F-C6CC84B5CD63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01BB7-E9C9-4207-A40F-454D674FC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44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4876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746250" y="5315744"/>
            <a:ext cx="765175" cy="800100"/>
            <a:chOff x="819" y="1243"/>
            <a:chExt cx="454" cy="518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819" y="1243"/>
              <a:ext cx="454" cy="518"/>
              <a:chOff x="192" y="1917"/>
              <a:chExt cx="1042" cy="1102"/>
            </a:xfrm>
          </p:grpSpPr>
          <p:pic>
            <p:nvPicPr>
              <p:cNvPr id="21510" name="Picture 6" descr="light_shadow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91" y="2781"/>
                <a:ext cx="858" cy="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511" name="Picture 7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92" y="1917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512" name="Oval 8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21513" name="Picture 9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64" y="1248"/>
              <a:ext cx="359" cy="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514" name="Group 10"/>
          <p:cNvGrpSpPr>
            <a:grpSpLocks/>
          </p:cNvGrpSpPr>
          <p:nvPr/>
        </p:nvGrpSpPr>
        <p:grpSpPr bwMode="auto">
          <a:xfrm>
            <a:off x="3263900" y="4706144"/>
            <a:ext cx="1079500" cy="1079500"/>
            <a:chOff x="819" y="1243"/>
            <a:chExt cx="454" cy="518"/>
          </a:xfrm>
        </p:grpSpPr>
        <p:grpSp>
          <p:nvGrpSpPr>
            <p:cNvPr id="21515" name="Group 11"/>
            <p:cNvGrpSpPr>
              <a:grpSpLocks/>
            </p:cNvGrpSpPr>
            <p:nvPr/>
          </p:nvGrpSpPr>
          <p:grpSpPr bwMode="auto">
            <a:xfrm>
              <a:off x="819" y="1243"/>
              <a:ext cx="454" cy="518"/>
              <a:chOff x="192" y="1917"/>
              <a:chExt cx="1042" cy="1102"/>
            </a:xfrm>
          </p:grpSpPr>
          <p:pic>
            <p:nvPicPr>
              <p:cNvPr id="21516" name="Picture 12" descr="light_shadow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91" y="2781"/>
                <a:ext cx="858" cy="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517" name="Picture 13" descr="circuler_1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92" y="1917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518" name="Oval 14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55000"/>
                    </a:schemeClr>
                  </a:gs>
                  <a:gs pos="50000">
                    <a:schemeClr val="accent2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2">
                      <a:alpha val="5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21519" name="Picture 15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64" y="1248"/>
              <a:ext cx="359" cy="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4876800" y="3486944"/>
            <a:ext cx="1562100" cy="1600200"/>
            <a:chOff x="819" y="1243"/>
            <a:chExt cx="454" cy="518"/>
          </a:xfrm>
        </p:grpSpPr>
        <p:grpSp>
          <p:nvGrpSpPr>
            <p:cNvPr id="21521" name="Group 17"/>
            <p:cNvGrpSpPr>
              <a:grpSpLocks/>
            </p:cNvGrpSpPr>
            <p:nvPr/>
          </p:nvGrpSpPr>
          <p:grpSpPr bwMode="auto">
            <a:xfrm>
              <a:off x="819" y="1243"/>
              <a:ext cx="454" cy="518"/>
              <a:chOff x="192" y="1917"/>
              <a:chExt cx="1042" cy="1102"/>
            </a:xfrm>
          </p:grpSpPr>
          <p:pic>
            <p:nvPicPr>
              <p:cNvPr id="21522" name="Picture 18" descr="light_shadow"/>
              <p:cNvPicPr>
                <a:picLocks noChangeAspect="1" noChangeArrowheads="1"/>
              </p:cNvPicPr>
              <p:nvPr/>
            </p:nvPicPr>
            <p:blipFill>
              <a:blip r:embed="rId8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91" y="2781"/>
                <a:ext cx="858" cy="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523" name="Picture 19" descr="circuler_1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92" y="1917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524" name="Oval 20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21525" name="Picture 21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64" y="1248"/>
              <a:ext cx="359" cy="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526" name="Group 22"/>
          <p:cNvGrpSpPr>
            <a:grpSpLocks/>
          </p:cNvGrpSpPr>
          <p:nvPr/>
        </p:nvGrpSpPr>
        <p:grpSpPr bwMode="auto">
          <a:xfrm>
            <a:off x="6324600" y="1124744"/>
            <a:ext cx="2279650" cy="2362200"/>
            <a:chOff x="819" y="1243"/>
            <a:chExt cx="454" cy="518"/>
          </a:xfrm>
        </p:grpSpPr>
        <p:grpSp>
          <p:nvGrpSpPr>
            <p:cNvPr id="21527" name="Group 23"/>
            <p:cNvGrpSpPr>
              <a:grpSpLocks/>
            </p:cNvGrpSpPr>
            <p:nvPr/>
          </p:nvGrpSpPr>
          <p:grpSpPr bwMode="auto">
            <a:xfrm>
              <a:off x="819" y="1243"/>
              <a:ext cx="454" cy="518"/>
              <a:chOff x="192" y="1917"/>
              <a:chExt cx="1042" cy="1102"/>
            </a:xfrm>
          </p:grpSpPr>
          <p:pic>
            <p:nvPicPr>
              <p:cNvPr id="21528" name="Picture 24" descr="light_shadow"/>
              <p:cNvPicPr>
                <a:picLocks noChangeAspect="1" noChangeArrowheads="1"/>
              </p:cNvPicPr>
              <p:nvPr/>
            </p:nvPicPr>
            <p:blipFill>
              <a:blip r:embed="rId10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91" y="2781"/>
                <a:ext cx="858" cy="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529" name="Picture 25" descr="circuler_1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92" y="1917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530" name="Oval 26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alpha val="55000"/>
                    </a:schemeClr>
                  </a:gs>
                  <a:gs pos="50000">
                    <a:schemeClr val="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hlink">
                      <a:alpha val="5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21531" name="Picture 27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64" y="1248"/>
              <a:ext cx="359" cy="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532" name="AutoShape 28"/>
          <p:cNvSpPr>
            <a:spLocks noChangeArrowheads="1"/>
          </p:cNvSpPr>
          <p:nvPr/>
        </p:nvSpPr>
        <p:spPr bwMode="ltGray">
          <a:xfrm rot="4618100">
            <a:off x="2774950" y="5480845"/>
            <a:ext cx="231775" cy="2032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  <a:scene3d>
            <a:camera prst="legacyPerspectiveBottomLef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chemeClr val="tx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ltGray">
          <a:xfrm rot="3499593">
            <a:off x="4430713" y="4799807"/>
            <a:ext cx="301625" cy="2635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  <a:scene3d>
            <a:camera prst="legacyPerspectiveBottomLef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chemeClr val="tx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1534" name="AutoShape 30"/>
          <p:cNvSpPr>
            <a:spLocks noChangeArrowheads="1"/>
          </p:cNvSpPr>
          <p:nvPr/>
        </p:nvSpPr>
        <p:spPr bwMode="ltGray">
          <a:xfrm rot="2284555">
            <a:off x="6351588" y="3288507"/>
            <a:ext cx="400050" cy="34925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  <a:scene3d>
            <a:camera prst="legacyPerspectiveBottomLef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chemeClr val="tx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1535" name="Text Box 18"/>
          <p:cNvSpPr txBox="1">
            <a:spLocks noChangeArrowheads="1"/>
          </p:cNvSpPr>
          <p:nvPr/>
        </p:nvSpPr>
        <p:spPr bwMode="white">
          <a:xfrm>
            <a:off x="1752600" y="5488782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EFFFF"/>
                </a:solidFill>
                <a:latin typeface="Calibri" pitchFamily="34" charset="0"/>
                <a:ea typeface="宋体" charset="-122"/>
                <a:cs typeface="Arial" charset="0"/>
              </a:rPr>
              <a:t>Text</a:t>
            </a:r>
          </a:p>
        </p:txBody>
      </p:sp>
      <p:sp>
        <p:nvSpPr>
          <p:cNvPr id="21536" name="Text Box 18"/>
          <p:cNvSpPr txBox="1">
            <a:spLocks noChangeArrowheads="1"/>
          </p:cNvSpPr>
          <p:nvPr/>
        </p:nvSpPr>
        <p:spPr bwMode="white">
          <a:xfrm>
            <a:off x="3416300" y="4985544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rgbClr val="FEFFFF"/>
                </a:solidFill>
                <a:latin typeface="Calibri" pitchFamily="34" charset="0"/>
                <a:ea typeface="宋体" charset="-122"/>
                <a:cs typeface="Arial" charset="0"/>
              </a:rPr>
              <a:t>Text</a:t>
            </a:r>
          </a:p>
        </p:txBody>
      </p:sp>
      <p:sp>
        <p:nvSpPr>
          <p:cNvPr id="21537" name="Text Box 18"/>
          <p:cNvSpPr txBox="1">
            <a:spLocks noChangeArrowheads="1"/>
          </p:cNvSpPr>
          <p:nvPr/>
        </p:nvSpPr>
        <p:spPr bwMode="white">
          <a:xfrm>
            <a:off x="5181600" y="3982244"/>
            <a:ext cx="925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EFFFF"/>
                </a:solidFill>
                <a:latin typeface="Calibri" pitchFamily="34" charset="0"/>
                <a:ea typeface="宋体" charset="-122"/>
                <a:cs typeface="Arial" charset="0"/>
              </a:rPr>
              <a:t>Text</a:t>
            </a:r>
          </a:p>
        </p:txBody>
      </p:sp>
      <p:sp>
        <p:nvSpPr>
          <p:cNvPr id="21538" name="Text Box 18"/>
          <p:cNvSpPr txBox="1">
            <a:spLocks noChangeArrowheads="1"/>
          </p:cNvSpPr>
          <p:nvPr/>
        </p:nvSpPr>
        <p:spPr bwMode="white">
          <a:xfrm>
            <a:off x="7010400" y="1948657"/>
            <a:ext cx="925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EFFFF"/>
                </a:solidFill>
                <a:latin typeface="Calibri" pitchFamily="34" charset="0"/>
                <a:ea typeface="宋体" charset="-122"/>
                <a:cs typeface="Arial" charset="0"/>
              </a:rPr>
              <a:t>Text</a:t>
            </a:r>
          </a:p>
        </p:txBody>
      </p:sp>
      <p:sp>
        <p:nvSpPr>
          <p:cNvPr id="21539" name="Text Box 4"/>
          <p:cNvSpPr txBox="1">
            <a:spLocks noChangeArrowheads="1"/>
          </p:cNvSpPr>
          <p:nvPr/>
        </p:nvSpPr>
        <p:spPr bwMode="black">
          <a:xfrm>
            <a:off x="838200" y="1207095"/>
            <a:ext cx="4876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zh-CN" b="1" dirty="0" err="1">
                <a:solidFill>
                  <a:schemeClr val="tx2"/>
                </a:solidFill>
                <a:ea typeface="宋体" charset="-122"/>
                <a:cs typeface="Arial" charset="0"/>
              </a:rPr>
              <a:t>ThemeGallery</a:t>
            </a:r>
            <a:r>
              <a:rPr lang="en-US" altLang="zh-CN" b="1" dirty="0">
                <a:solidFill>
                  <a:schemeClr val="tx2"/>
                </a:solidFill>
                <a:ea typeface="宋体" charset="-122"/>
                <a:cs typeface="Arial" charset="0"/>
              </a:rPr>
              <a:t> is a Design Digital Content &amp; Contents mall developed by Guild Design Inc.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gray">
          <a:xfrm>
            <a:off x="838200" y="2235795"/>
            <a:ext cx="37338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zh-CN" altLang="en-US" sz="1400" b="1">
                <a:solidFill>
                  <a:srgbClr val="080808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solidFill>
                  <a:srgbClr val="080808"/>
                </a:solidFill>
                <a:ea typeface="宋体" charset="-122"/>
                <a:cs typeface="Arial" charset="0"/>
              </a:rPr>
              <a:t>Description of the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1400" b="1">
                <a:solidFill>
                  <a:srgbClr val="080808"/>
                </a:solidFill>
                <a:ea typeface="宋体" charset="-122"/>
                <a:cs typeface="Arial" charset="0"/>
              </a:rPr>
              <a:t> Description of the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1400" b="1">
                <a:solidFill>
                  <a:srgbClr val="080808"/>
                </a:solidFill>
                <a:ea typeface="宋体" charset="-122"/>
                <a:cs typeface="Arial" charset="0"/>
              </a:rPr>
              <a:t> Description of the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1400" b="1">
                <a:solidFill>
                  <a:srgbClr val="080808"/>
                </a:solidFill>
                <a:ea typeface="宋体" charset="-122"/>
                <a:cs typeface="Arial" charset="0"/>
              </a:rPr>
              <a:t> Description of the contents</a:t>
            </a:r>
          </a:p>
        </p:txBody>
      </p:sp>
    </p:spTree>
    <p:extLst>
      <p:ext uri="{BB962C8B-B14F-4D97-AF65-F5344CB8AC3E}">
        <p14:creationId xmlns:p14="http://schemas.microsoft.com/office/powerpoint/2010/main" val="2317139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56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