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76482-4677-4ABB-933C-D313C8FFB2B8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1DB1C-A6EA-4BA9-944D-8D1A0AA61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15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854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507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3"/>
          <p:cNvSpPr>
            <a:spLocks noChangeArrowheads="1"/>
          </p:cNvSpPr>
          <p:nvPr/>
        </p:nvSpPr>
        <p:spPr bwMode="gray">
          <a:xfrm>
            <a:off x="609600" y="3991000"/>
            <a:ext cx="2543175" cy="1600200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accent1">
                  <a:gamma/>
                  <a:shade val="79216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gray">
          <a:xfrm>
            <a:off x="3584575" y="3362350"/>
            <a:ext cx="190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600" b="1">
                <a:ea typeface="宋体" charset="-122"/>
                <a:cs typeface="Arial" charset="0"/>
              </a:rPr>
              <a:t> </a:t>
            </a:r>
            <a:r>
              <a:rPr lang="en-US" altLang="zh-CN" sz="1600" b="1"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gray">
          <a:xfrm>
            <a:off x="663575" y="4419625"/>
            <a:ext cx="2408238" cy="1114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0" name="Text Box 18"/>
          <p:cNvSpPr txBox="1">
            <a:spLocks noChangeArrowheads="1"/>
          </p:cNvSpPr>
          <p:nvPr/>
        </p:nvSpPr>
        <p:spPr bwMode="white">
          <a:xfrm>
            <a:off x="1065213" y="40148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FFFF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gray">
          <a:xfrm>
            <a:off x="704850" y="4497413"/>
            <a:ext cx="2316163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zh-CN" sz="1400" b="1">
                <a:solidFill>
                  <a:srgbClr val="000000"/>
                </a:solidFill>
                <a:ea typeface="宋体" charset="-122"/>
                <a:cs typeface="Arial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gray">
          <a:xfrm>
            <a:off x="609600" y="1628800"/>
            <a:ext cx="2543175" cy="1600200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gray">
          <a:xfrm>
            <a:off x="663575" y="2057425"/>
            <a:ext cx="2408238" cy="1114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4" name="Text Box 18"/>
          <p:cNvSpPr txBox="1">
            <a:spLocks noChangeArrowheads="1"/>
          </p:cNvSpPr>
          <p:nvPr/>
        </p:nvSpPr>
        <p:spPr bwMode="white">
          <a:xfrm>
            <a:off x="1065213" y="16526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FFFF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gray">
          <a:xfrm>
            <a:off x="704850" y="2135213"/>
            <a:ext cx="2316163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zh-CN" sz="1400" b="1">
                <a:solidFill>
                  <a:srgbClr val="000000"/>
                </a:solidFill>
                <a:ea typeface="宋体" charset="-122"/>
                <a:cs typeface="Arial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gray">
          <a:xfrm>
            <a:off x="5943600" y="3991000"/>
            <a:ext cx="2543175" cy="1600200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hlink">
                  <a:gamma/>
                  <a:shade val="7921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gray">
          <a:xfrm>
            <a:off x="5997575" y="4419625"/>
            <a:ext cx="2408238" cy="1114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8" name="Text Box 18"/>
          <p:cNvSpPr txBox="1">
            <a:spLocks noChangeArrowheads="1"/>
          </p:cNvSpPr>
          <p:nvPr/>
        </p:nvSpPr>
        <p:spPr bwMode="white">
          <a:xfrm>
            <a:off x="6399213" y="40148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FFFF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16399" name="Text Box 9"/>
          <p:cNvSpPr txBox="1">
            <a:spLocks noChangeArrowheads="1"/>
          </p:cNvSpPr>
          <p:nvPr/>
        </p:nvSpPr>
        <p:spPr bwMode="gray">
          <a:xfrm>
            <a:off x="6038850" y="4497413"/>
            <a:ext cx="2316163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zh-CN" sz="1400" b="1">
                <a:solidFill>
                  <a:srgbClr val="000000"/>
                </a:solidFill>
                <a:ea typeface="宋体" charset="-122"/>
                <a:cs typeface="Arial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gray">
          <a:xfrm>
            <a:off x="5943600" y="1628800"/>
            <a:ext cx="2543175" cy="1600200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accent2">
                  <a:gamma/>
                  <a:shade val="79216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gray">
          <a:xfrm>
            <a:off x="5997575" y="2057425"/>
            <a:ext cx="2408238" cy="1114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white">
          <a:xfrm>
            <a:off x="6399213" y="16526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FFFF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16403" name="Text Box 9"/>
          <p:cNvSpPr txBox="1">
            <a:spLocks noChangeArrowheads="1"/>
          </p:cNvSpPr>
          <p:nvPr/>
        </p:nvSpPr>
        <p:spPr bwMode="gray">
          <a:xfrm>
            <a:off x="6038850" y="2135213"/>
            <a:ext cx="2316163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zh-CN" sz="1400" b="1">
                <a:solidFill>
                  <a:srgbClr val="000000"/>
                </a:solidFill>
                <a:ea typeface="宋体" charset="-122"/>
                <a:cs typeface="Arial" charset="0"/>
              </a:rPr>
              <a:t>ThemeGallery is a Design Digital Content &amp; Contents mall developed by Guild Design Inc.</a:t>
            </a:r>
          </a:p>
        </p:txBody>
      </p:sp>
      <p:grpSp>
        <p:nvGrpSpPr>
          <p:cNvPr id="16404" name="Group 20"/>
          <p:cNvGrpSpPr>
            <a:grpSpLocks/>
          </p:cNvGrpSpPr>
          <p:nvPr/>
        </p:nvGrpSpPr>
        <p:grpSpPr bwMode="auto">
          <a:xfrm>
            <a:off x="3095625" y="2238400"/>
            <a:ext cx="2819400" cy="2803525"/>
            <a:chOff x="1968" y="1488"/>
            <a:chExt cx="1776" cy="1766"/>
          </a:xfrm>
        </p:grpSpPr>
        <p:sp>
          <p:nvSpPr>
            <p:cNvPr id="16405" name="AutoShape 21"/>
            <p:cNvSpPr>
              <a:spLocks noChangeArrowheads="1"/>
            </p:cNvSpPr>
            <p:nvPr/>
          </p:nvSpPr>
          <p:spPr bwMode="gray">
            <a:xfrm rot="6774404">
              <a:off x="2004" y="1578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4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0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16406" name="AutoShape 22"/>
            <p:cNvSpPr>
              <a:spLocks noChangeArrowheads="1"/>
            </p:cNvSpPr>
            <p:nvPr/>
          </p:nvSpPr>
          <p:spPr bwMode="gray">
            <a:xfrm rot="12174404">
              <a:off x="1968" y="1567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4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0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16407" name="AutoShape 23"/>
            <p:cNvSpPr>
              <a:spLocks noChangeArrowheads="1"/>
            </p:cNvSpPr>
            <p:nvPr/>
          </p:nvSpPr>
          <p:spPr bwMode="gray">
            <a:xfrm rot="17574404">
              <a:off x="2029" y="1500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4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0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16408" name="AutoShape 24"/>
            <p:cNvSpPr>
              <a:spLocks noChangeArrowheads="1"/>
            </p:cNvSpPr>
            <p:nvPr/>
          </p:nvSpPr>
          <p:spPr bwMode="gray">
            <a:xfrm rot="22974404">
              <a:off x="2056" y="1536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4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0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1047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94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