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E164-25C8-47B8-B12F-69A3E227390A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BE98E-C6D7-48AB-BA83-74A587336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597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427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77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reeform 3"/>
          <p:cNvSpPr>
            <a:spLocks/>
          </p:cNvSpPr>
          <p:nvPr/>
        </p:nvSpPr>
        <p:spPr bwMode="gray">
          <a:xfrm>
            <a:off x="1060450" y="3741192"/>
            <a:ext cx="7015163" cy="1785938"/>
          </a:xfrm>
          <a:custGeom>
            <a:avLst/>
            <a:gdLst>
              <a:gd name="T0" fmla="*/ 2216 w 4419"/>
              <a:gd name="T1" fmla="*/ 584 h 1125"/>
              <a:gd name="T2" fmla="*/ 963 w 4419"/>
              <a:gd name="T3" fmla="*/ 122 h 1125"/>
              <a:gd name="T4" fmla="*/ 1 w 4419"/>
              <a:gd name="T5" fmla="*/ 550 h 1125"/>
              <a:gd name="T6" fmla="*/ 888 w 4419"/>
              <a:gd name="T7" fmla="*/ 1038 h 1125"/>
              <a:gd name="T8" fmla="*/ 2216 w 4419"/>
              <a:gd name="T9" fmla="*/ 645 h 1125"/>
              <a:gd name="T10" fmla="*/ 3443 w 4419"/>
              <a:gd name="T11" fmla="*/ 1057 h 1125"/>
              <a:gd name="T12" fmla="*/ 4405 w 4419"/>
              <a:gd name="T13" fmla="*/ 590 h 1125"/>
              <a:gd name="T14" fmla="*/ 3497 w 4419"/>
              <a:gd name="T15" fmla="*/ 129 h 1125"/>
              <a:gd name="T16" fmla="*/ 2216 w 4419"/>
              <a:gd name="T17" fmla="*/ 584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19" h="1125">
                <a:moveTo>
                  <a:pt x="2216" y="584"/>
                </a:moveTo>
                <a:cubicBezTo>
                  <a:pt x="1769" y="582"/>
                  <a:pt x="1490" y="244"/>
                  <a:pt x="963" y="122"/>
                </a:cubicBezTo>
                <a:cubicBezTo>
                  <a:pt x="437" y="0"/>
                  <a:pt x="0" y="204"/>
                  <a:pt x="1" y="550"/>
                </a:cubicBezTo>
                <a:cubicBezTo>
                  <a:pt x="2" y="896"/>
                  <a:pt x="389" y="1066"/>
                  <a:pt x="888" y="1038"/>
                </a:cubicBezTo>
                <a:cubicBezTo>
                  <a:pt x="1387" y="1010"/>
                  <a:pt x="1756" y="644"/>
                  <a:pt x="2216" y="645"/>
                </a:cubicBezTo>
                <a:cubicBezTo>
                  <a:pt x="2676" y="646"/>
                  <a:pt x="2908" y="989"/>
                  <a:pt x="3443" y="1057"/>
                </a:cubicBezTo>
                <a:cubicBezTo>
                  <a:pt x="3978" y="1125"/>
                  <a:pt x="4391" y="936"/>
                  <a:pt x="4405" y="590"/>
                </a:cubicBezTo>
                <a:cubicBezTo>
                  <a:pt x="4419" y="244"/>
                  <a:pt x="3937" y="34"/>
                  <a:pt x="3497" y="129"/>
                </a:cubicBezTo>
                <a:cubicBezTo>
                  <a:pt x="3057" y="224"/>
                  <a:pt x="2663" y="586"/>
                  <a:pt x="2216" y="584"/>
                </a:cubicBezTo>
                <a:close/>
              </a:path>
            </a:pathLst>
          </a:custGeom>
          <a:gradFill rotWithShape="1">
            <a:gsLst>
              <a:gs pos="0">
                <a:srgbClr val="DDDDDD">
                  <a:gamma/>
                  <a:shade val="76078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">
              <a:rot lat="18900000" lon="0" rev="0"/>
            </a:camera>
            <a:lightRig rig="legacyNormal2" dir="b"/>
          </a:scene3d>
          <a:sp3d extrusionH="430200" prstMaterial="legacyMetal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gray">
          <a:xfrm>
            <a:off x="2684463" y="4534942"/>
            <a:ext cx="504825" cy="249238"/>
          </a:xfrm>
          <a:prstGeom prst="ellipse">
            <a:avLst/>
          </a:prstGeom>
          <a:solidFill>
            <a:srgbClr val="161614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ltGray">
          <a:xfrm>
            <a:off x="2700338" y="4119017"/>
            <a:ext cx="463550" cy="1936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31765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scene3d>
            <a:camera prst="legacyObliqueBottom"/>
            <a:lightRig rig="legacyNormal3" dir="l"/>
          </a:scene3d>
          <a:sp3d extrusionH="887400" prstMaterial="legacyPlastic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gray">
          <a:xfrm>
            <a:off x="2030413" y="4422230"/>
            <a:ext cx="504825" cy="217487"/>
          </a:xfrm>
          <a:prstGeom prst="ellipse">
            <a:avLst/>
          </a:prstGeom>
          <a:solidFill>
            <a:srgbClr val="161614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gray">
          <a:xfrm>
            <a:off x="2054225" y="1904455"/>
            <a:ext cx="463550" cy="1936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7647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Bottom"/>
            <a:lightRig rig="legacyNormal3" dir="l"/>
          </a:scene3d>
          <a:sp3d extrusionH="5053000" prstMaterial="legacyPlastic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gray">
          <a:xfrm>
            <a:off x="1384300" y="4484142"/>
            <a:ext cx="504825" cy="249238"/>
          </a:xfrm>
          <a:prstGeom prst="ellipse">
            <a:avLst/>
          </a:prstGeom>
          <a:solidFill>
            <a:srgbClr val="161614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gray">
          <a:xfrm>
            <a:off x="1408113" y="3571330"/>
            <a:ext cx="463550" cy="1936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4117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/>
          <a:scene3d>
            <a:camera prst="legacyObliqueBottom"/>
            <a:lightRig rig="legacyFlat3" dir="l"/>
          </a:scene3d>
          <a:sp3d extrusionH="1878000" prstMaterial="legacyPlastic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gray">
          <a:xfrm>
            <a:off x="7262813" y="4512717"/>
            <a:ext cx="504825" cy="249238"/>
          </a:xfrm>
          <a:prstGeom prst="ellipse">
            <a:avLst/>
          </a:prstGeom>
          <a:solidFill>
            <a:srgbClr val="161614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ltGray">
          <a:xfrm>
            <a:off x="7289800" y="3291930"/>
            <a:ext cx="463550" cy="1936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31765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scene3d>
            <a:camera prst="legacyObliqueBottom"/>
            <a:lightRig rig="legacyNormal3" dir="l"/>
          </a:scene3d>
          <a:sp3d extrusionH="2513000" prstMaterial="legacyPlastic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gray">
          <a:xfrm>
            <a:off x="6608763" y="4368255"/>
            <a:ext cx="504825" cy="249237"/>
          </a:xfrm>
          <a:prstGeom prst="ellipse">
            <a:avLst/>
          </a:prstGeom>
          <a:solidFill>
            <a:srgbClr val="161614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gray">
          <a:xfrm>
            <a:off x="6632575" y="3498305"/>
            <a:ext cx="463550" cy="1936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37647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Bottom"/>
            <a:lightRig rig="legacyNormal3" dir="l"/>
          </a:scene3d>
          <a:sp3d extrusionH="1801800" prstMaterial="legacyPlastic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gray">
          <a:xfrm>
            <a:off x="5962650" y="4461917"/>
            <a:ext cx="504825" cy="249238"/>
          </a:xfrm>
          <a:prstGeom prst="ellipse">
            <a:avLst/>
          </a:prstGeom>
          <a:solidFill>
            <a:srgbClr val="161614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gray">
          <a:xfrm>
            <a:off x="5984875" y="4273005"/>
            <a:ext cx="463550" cy="1936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41176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/>
          <a:scene3d>
            <a:camera prst="legacyObliqueBottom"/>
            <a:lightRig rig="legacyNormal3" dir="l"/>
          </a:scene3d>
          <a:sp3d extrusionH="430200" prstMaterial="legacyPlastic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gray">
          <a:xfrm>
            <a:off x="1352550" y="4928642"/>
            <a:ext cx="1857375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charset="-122"/>
                <a:cs typeface="Arial" charset="0"/>
              </a:rPr>
              <a:t>Title in here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gray">
          <a:xfrm>
            <a:off x="5959475" y="4950867"/>
            <a:ext cx="1857375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8080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solidFill>
                  <a:srgbClr val="F8F8F8"/>
                </a:solidFill>
                <a:ea typeface="宋体" charset="-122"/>
                <a:cs typeface="Arial" charset="0"/>
              </a:rPr>
              <a:t>Title in here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273175" y="3217317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$40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879600" y="1556792"/>
            <a:ext cx="82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$100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609850" y="3763417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$25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868988" y="3949155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$10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496050" y="315064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$45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164388" y="2949030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$55</a:t>
            </a:r>
          </a:p>
        </p:txBody>
      </p:sp>
      <p:sp>
        <p:nvSpPr>
          <p:cNvPr id="13337" name="Freeform 25"/>
          <p:cNvSpPr>
            <a:spLocks/>
          </p:cNvSpPr>
          <p:nvPr/>
        </p:nvSpPr>
        <p:spPr bwMode="gray">
          <a:xfrm>
            <a:off x="3589338" y="1786980"/>
            <a:ext cx="2097087" cy="1250950"/>
          </a:xfrm>
          <a:custGeom>
            <a:avLst/>
            <a:gdLst>
              <a:gd name="T0" fmla="*/ 4 w 1321"/>
              <a:gd name="T1" fmla="*/ 391 h 788"/>
              <a:gd name="T2" fmla="*/ 6 w 1321"/>
              <a:gd name="T3" fmla="*/ 788 h 788"/>
              <a:gd name="T4" fmla="*/ 1098 w 1321"/>
              <a:gd name="T5" fmla="*/ 782 h 788"/>
              <a:gd name="T6" fmla="*/ 1314 w 1321"/>
              <a:gd name="T7" fmla="*/ 388 h 788"/>
              <a:gd name="T8" fmla="*/ 1315 w 1321"/>
              <a:gd name="T9" fmla="*/ 0 h 788"/>
              <a:gd name="T10" fmla="*/ 244 w 1321"/>
              <a:gd name="T11" fmla="*/ 3 h 788"/>
              <a:gd name="T12" fmla="*/ 4 w 1321"/>
              <a:gd name="T13" fmla="*/ 391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21" h="788">
                <a:moveTo>
                  <a:pt x="4" y="391"/>
                </a:moveTo>
                <a:cubicBezTo>
                  <a:pt x="5" y="589"/>
                  <a:pt x="6" y="788"/>
                  <a:pt x="6" y="788"/>
                </a:cubicBezTo>
                <a:lnTo>
                  <a:pt x="1098" y="782"/>
                </a:lnTo>
                <a:cubicBezTo>
                  <a:pt x="1321" y="782"/>
                  <a:pt x="1315" y="667"/>
                  <a:pt x="1314" y="388"/>
                </a:cubicBezTo>
                <a:cubicBezTo>
                  <a:pt x="1314" y="193"/>
                  <a:pt x="1315" y="0"/>
                  <a:pt x="1315" y="0"/>
                </a:cubicBezTo>
                <a:lnTo>
                  <a:pt x="244" y="3"/>
                </a:lnTo>
                <a:cubicBezTo>
                  <a:pt x="0" y="3"/>
                  <a:pt x="5" y="138"/>
                  <a:pt x="4" y="391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gamma/>
                  <a:shade val="76078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6078"/>
                  <a:invGamma/>
                </a:srgbClr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gray">
          <a:xfrm>
            <a:off x="3914775" y="1899692"/>
            <a:ext cx="225425" cy="2254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gray">
          <a:xfrm>
            <a:off x="3914775" y="2282280"/>
            <a:ext cx="225425" cy="2254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gray">
          <a:xfrm>
            <a:off x="3914775" y="2675980"/>
            <a:ext cx="225425" cy="225425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225925" y="1855242"/>
            <a:ext cx="150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>
                <a:solidFill>
                  <a:srgbClr val="161614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225925" y="2237830"/>
            <a:ext cx="150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>
                <a:solidFill>
                  <a:srgbClr val="161614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225925" y="2642642"/>
            <a:ext cx="150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>
                <a:solidFill>
                  <a:srgbClr val="161614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13344" name="AutoShape 32"/>
          <p:cNvSpPr>
            <a:spLocks/>
          </p:cNvSpPr>
          <p:nvPr/>
        </p:nvSpPr>
        <p:spPr bwMode="auto">
          <a:xfrm flipV="1">
            <a:off x="3375025" y="3806280"/>
            <a:ext cx="2662238" cy="217487"/>
          </a:xfrm>
          <a:prstGeom prst="accentCallout1">
            <a:avLst>
              <a:gd name="adj1" fmla="val 47444"/>
              <a:gd name="adj2" fmla="val -2866"/>
              <a:gd name="adj3" fmla="val -69347"/>
              <a:gd name="adj4" fmla="val -11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r>
              <a:rPr lang="en-US" altLang="zh-CN" sz="1200">
                <a:ea typeface="宋体" charset="-122"/>
                <a:cs typeface="Arial" charset="0"/>
              </a:rPr>
              <a:t>Coordinate Depth in </a:t>
            </a:r>
            <a:r>
              <a:rPr lang="en-US" altLang="zh-CN" sz="1200" b="1">
                <a:ea typeface="宋体" charset="-122"/>
                <a:cs typeface="Arial" charset="0"/>
              </a:rPr>
              <a:t>3-D Settings</a:t>
            </a:r>
            <a:r>
              <a:rPr lang="en-US" altLang="zh-CN" sz="1200">
                <a:ea typeface="宋体" charset="-122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1463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50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