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46FA62-396F-42AC-BB8E-067EAA4E5F1A}" type="datetimeFigureOut">
              <a:rPr lang="zh-CN" altLang="en-US" smtClean="0"/>
              <a:t>2013/6/17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262028-CC13-4EAA-8B8F-3053147C3CC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960913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更多</a:t>
            </a:r>
            <a:r>
              <a:rPr lang="en-US" altLang="zh-CN" dirty="0" smtClean="0"/>
              <a:t>PPT</a:t>
            </a:r>
            <a:r>
              <a:rPr lang="zh-CN" altLang="en-US" dirty="0" smtClean="0"/>
              <a:t>素材与教程，请登录</a:t>
            </a:r>
            <a:r>
              <a:rPr lang="en-US" altLang="zh-CN" dirty="0" err="1" smtClean="0"/>
              <a:t>PPTfans,PPT</a:t>
            </a:r>
            <a:r>
              <a:rPr lang="zh-CN" altLang="en-US" dirty="0" smtClean="0"/>
              <a:t>设计教程网：</a:t>
            </a:r>
            <a:r>
              <a:rPr lang="en-US" altLang="zh-CN" dirty="0" smtClean="0"/>
              <a:t>http://www.pptfans.cn</a:t>
            </a: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3B23DC-46D6-40D0-AA3B-9B8FEE124088}" type="slidenum">
              <a:rPr lang="zh-CN" altLang="en-US" smtClean="0"/>
              <a:pPr/>
              <a:t>1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289450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3536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41391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rgbClr val="000000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Line 3"/>
          <p:cNvSpPr>
            <a:spLocks noChangeShapeType="1"/>
          </p:cNvSpPr>
          <p:nvPr/>
        </p:nvSpPr>
        <p:spPr bwMode="auto">
          <a:xfrm flipV="1">
            <a:off x="2520950" y="2286000"/>
            <a:ext cx="381000" cy="381000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1268" name="Line 4"/>
          <p:cNvSpPr>
            <a:spLocks noChangeShapeType="1"/>
          </p:cNvSpPr>
          <p:nvPr/>
        </p:nvSpPr>
        <p:spPr bwMode="auto">
          <a:xfrm>
            <a:off x="2444750" y="4953000"/>
            <a:ext cx="457200" cy="304800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1269" name="Line 5"/>
          <p:cNvSpPr>
            <a:spLocks noChangeShapeType="1"/>
          </p:cNvSpPr>
          <p:nvPr/>
        </p:nvSpPr>
        <p:spPr bwMode="auto">
          <a:xfrm>
            <a:off x="2901950" y="2286000"/>
            <a:ext cx="609600" cy="0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1270" name="Line 6"/>
          <p:cNvSpPr>
            <a:spLocks noChangeShapeType="1"/>
          </p:cNvSpPr>
          <p:nvPr/>
        </p:nvSpPr>
        <p:spPr bwMode="auto">
          <a:xfrm>
            <a:off x="2901950" y="5257800"/>
            <a:ext cx="609600" cy="0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1271" name="Line 7"/>
          <p:cNvSpPr>
            <a:spLocks noChangeShapeType="1"/>
          </p:cNvSpPr>
          <p:nvPr/>
        </p:nvSpPr>
        <p:spPr bwMode="auto">
          <a:xfrm flipV="1">
            <a:off x="2825750" y="3048000"/>
            <a:ext cx="685800" cy="0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1272" name="Line 8"/>
          <p:cNvSpPr>
            <a:spLocks noChangeShapeType="1"/>
          </p:cNvSpPr>
          <p:nvPr/>
        </p:nvSpPr>
        <p:spPr bwMode="auto">
          <a:xfrm>
            <a:off x="2901950" y="3810000"/>
            <a:ext cx="609600" cy="0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 flipV="1">
            <a:off x="2825750" y="4495800"/>
            <a:ext cx="685800" cy="0"/>
          </a:xfrm>
          <a:prstGeom prst="line">
            <a:avLst/>
          </a:prstGeom>
          <a:noFill/>
          <a:ln w="1270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11274" name="Group 10"/>
          <p:cNvGrpSpPr>
            <a:grpSpLocks/>
          </p:cNvGrpSpPr>
          <p:nvPr/>
        </p:nvGrpSpPr>
        <p:grpSpPr bwMode="auto">
          <a:xfrm>
            <a:off x="457200" y="2433638"/>
            <a:ext cx="2673350" cy="2671762"/>
            <a:chOff x="140" y="1419"/>
            <a:chExt cx="1684" cy="1683"/>
          </a:xfrm>
        </p:grpSpPr>
        <p:sp>
          <p:nvSpPr>
            <p:cNvPr id="11275" name="Oval 11"/>
            <p:cNvSpPr>
              <a:spLocks noChangeArrowheads="1"/>
            </p:cNvSpPr>
            <p:nvPr/>
          </p:nvSpPr>
          <p:spPr bwMode="gray">
            <a:xfrm>
              <a:off x="140" y="1419"/>
              <a:ext cx="1684" cy="1683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gamma/>
                    <a:tint val="0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11276" name="Oval 12"/>
            <p:cNvSpPr>
              <a:spLocks noChangeArrowheads="1"/>
            </p:cNvSpPr>
            <p:nvPr/>
          </p:nvSpPr>
          <p:spPr bwMode="gray">
            <a:xfrm>
              <a:off x="251" y="1528"/>
              <a:ext cx="1461" cy="1463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gamma/>
                    <a:shade val="54118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11277" name="Oval 13"/>
            <p:cNvSpPr>
              <a:spLocks noChangeArrowheads="1"/>
            </p:cNvSpPr>
            <p:nvPr/>
          </p:nvSpPr>
          <p:spPr bwMode="gray">
            <a:xfrm>
              <a:off x="258" y="1536"/>
              <a:ext cx="1461" cy="1462"/>
            </a:xfrm>
            <a:prstGeom prst="ellipse">
              <a:avLst/>
            </a:prstGeom>
            <a:gradFill rotWithShape="1">
              <a:gsLst>
                <a:gs pos="0">
                  <a:schemeClr val="folHlink">
                    <a:gamma/>
                    <a:shade val="63529"/>
                    <a:invGamma/>
                  </a:schemeClr>
                </a:gs>
                <a:gs pos="100000">
                  <a:schemeClr val="folHlink">
                    <a:alpha val="0"/>
                  </a:scheme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11278" name="Oval 14"/>
            <p:cNvSpPr>
              <a:spLocks noChangeArrowheads="1"/>
            </p:cNvSpPr>
            <p:nvPr/>
          </p:nvSpPr>
          <p:spPr bwMode="gray">
            <a:xfrm>
              <a:off x="323" y="1602"/>
              <a:ext cx="1317" cy="1316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zh-CN" altLang="en-US"/>
            </a:p>
          </p:txBody>
        </p:sp>
        <p:sp>
          <p:nvSpPr>
            <p:cNvPr id="11279" name="Oval 15"/>
            <p:cNvSpPr>
              <a:spLocks noChangeArrowheads="1"/>
            </p:cNvSpPr>
            <p:nvPr/>
          </p:nvSpPr>
          <p:spPr bwMode="gray">
            <a:xfrm>
              <a:off x="344" y="1623"/>
              <a:ext cx="1276" cy="1277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46275"/>
                    <a:invGamma/>
                  </a:srgbClr>
                </a:gs>
                <a:gs pos="100000">
                  <a:srgbClr val="D6E1E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zh-CN" altLang="en-US"/>
            </a:p>
          </p:txBody>
        </p:sp>
        <p:sp>
          <p:nvSpPr>
            <p:cNvPr id="11280" name="Oval 16"/>
            <p:cNvSpPr>
              <a:spLocks noChangeArrowheads="1"/>
            </p:cNvSpPr>
            <p:nvPr/>
          </p:nvSpPr>
          <p:spPr bwMode="gray">
            <a:xfrm>
              <a:off x="360" y="1630"/>
              <a:ext cx="1246" cy="1246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D6E1E2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zh-CN" altLang="en-US"/>
            </a:p>
          </p:txBody>
        </p:sp>
        <p:sp>
          <p:nvSpPr>
            <p:cNvPr id="11281" name="Oval 17"/>
            <p:cNvSpPr>
              <a:spLocks noChangeArrowheads="1"/>
            </p:cNvSpPr>
            <p:nvPr/>
          </p:nvSpPr>
          <p:spPr bwMode="gray">
            <a:xfrm>
              <a:off x="374" y="1642"/>
              <a:ext cx="1184" cy="1164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79216"/>
                    <a:invGamma/>
                  </a:srgbClr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zh-CN" altLang="en-US"/>
            </a:p>
          </p:txBody>
        </p:sp>
        <p:sp>
          <p:nvSpPr>
            <p:cNvPr id="11282" name="Oval 18"/>
            <p:cNvSpPr>
              <a:spLocks noChangeArrowheads="1"/>
            </p:cNvSpPr>
            <p:nvPr/>
          </p:nvSpPr>
          <p:spPr bwMode="gray">
            <a:xfrm>
              <a:off x="443" y="1675"/>
              <a:ext cx="1053" cy="945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tint val="0"/>
                    <a:invGamma/>
                  </a:srgbClr>
                </a:gs>
                <a:gs pos="100000">
                  <a:srgbClr val="D6E1E2">
                    <a:alpha val="3800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zh-CN" altLang="en-US"/>
            </a:p>
          </p:txBody>
        </p:sp>
        <p:pic>
          <p:nvPicPr>
            <p:cNvPr id="11283" name="Picture 19" descr="mark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2" y="1773"/>
              <a:ext cx="1011" cy="100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1284" name="AutoShape 20"/>
          <p:cNvSpPr>
            <a:spLocks noChangeArrowheads="1"/>
          </p:cNvSpPr>
          <p:nvPr/>
        </p:nvSpPr>
        <p:spPr bwMode="gray">
          <a:xfrm>
            <a:off x="3505200" y="2057400"/>
            <a:ext cx="5105400" cy="48895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F8F8F8"/>
              </a:gs>
              <a:gs pos="100000">
                <a:srgbClr val="F8F8F8">
                  <a:gamma/>
                  <a:shade val="76471"/>
                  <a:invGamma/>
                </a:srgbClr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285" name="Rectangle 21"/>
          <p:cNvSpPr>
            <a:spLocks noChangeArrowheads="1"/>
          </p:cNvSpPr>
          <p:nvPr/>
        </p:nvSpPr>
        <p:spPr bwMode="auto">
          <a:xfrm>
            <a:off x="4908550" y="2133600"/>
            <a:ext cx="2406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>
                <a:solidFill>
                  <a:srgbClr val="000000"/>
                </a:solidFill>
                <a:ea typeface="宋体" charset="-122"/>
                <a:cs typeface="Arial" charset="0"/>
              </a:rPr>
              <a:t>Add Your Text in here</a:t>
            </a:r>
          </a:p>
        </p:txBody>
      </p:sp>
      <p:sp>
        <p:nvSpPr>
          <p:cNvPr id="11286" name="AutoShape 22"/>
          <p:cNvSpPr>
            <a:spLocks noChangeArrowheads="1"/>
          </p:cNvSpPr>
          <p:nvPr/>
        </p:nvSpPr>
        <p:spPr bwMode="gray">
          <a:xfrm>
            <a:off x="3505200" y="2806700"/>
            <a:ext cx="5105400" cy="48895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F8F8F8"/>
              </a:gs>
              <a:gs pos="100000">
                <a:srgbClr val="F8F8F8">
                  <a:gamma/>
                  <a:shade val="76471"/>
                  <a:invGamma/>
                </a:srgbClr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287" name="Rectangle 23"/>
          <p:cNvSpPr>
            <a:spLocks noChangeArrowheads="1"/>
          </p:cNvSpPr>
          <p:nvPr/>
        </p:nvSpPr>
        <p:spPr bwMode="auto">
          <a:xfrm>
            <a:off x="4908550" y="2882900"/>
            <a:ext cx="2406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>
                <a:solidFill>
                  <a:srgbClr val="000000"/>
                </a:solidFill>
                <a:ea typeface="宋体" charset="-122"/>
                <a:cs typeface="Arial" charset="0"/>
              </a:rPr>
              <a:t>Add Your Text in here</a:t>
            </a:r>
          </a:p>
        </p:txBody>
      </p:sp>
      <p:sp>
        <p:nvSpPr>
          <p:cNvPr id="11288" name="AutoShape 24"/>
          <p:cNvSpPr>
            <a:spLocks noChangeArrowheads="1"/>
          </p:cNvSpPr>
          <p:nvPr/>
        </p:nvSpPr>
        <p:spPr bwMode="gray">
          <a:xfrm>
            <a:off x="3502025" y="3549650"/>
            <a:ext cx="5105400" cy="48895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F8F8F8"/>
              </a:gs>
              <a:gs pos="100000">
                <a:srgbClr val="F8F8F8">
                  <a:gamma/>
                  <a:shade val="76471"/>
                  <a:invGamma/>
                </a:srgbClr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289" name="Rectangle 25"/>
          <p:cNvSpPr>
            <a:spLocks noChangeArrowheads="1"/>
          </p:cNvSpPr>
          <p:nvPr/>
        </p:nvSpPr>
        <p:spPr bwMode="auto">
          <a:xfrm>
            <a:off x="4905375" y="3625850"/>
            <a:ext cx="2406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>
                <a:solidFill>
                  <a:srgbClr val="000000"/>
                </a:solidFill>
                <a:ea typeface="宋体" charset="-122"/>
                <a:cs typeface="Arial" charset="0"/>
              </a:rPr>
              <a:t>Add Your Text in here</a:t>
            </a:r>
          </a:p>
        </p:txBody>
      </p:sp>
      <p:sp>
        <p:nvSpPr>
          <p:cNvPr id="11290" name="Oval 26"/>
          <p:cNvSpPr>
            <a:spLocks noChangeArrowheads="1"/>
          </p:cNvSpPr>
          <p:nvPr/>
        </p:nvSpPr>
        <p:spPr bwMode="gray">
          <a:xfrm>
            <a:off x="3416300" y="2174875"/>
            <a:ext cx="228600" cy="228600"/>
          </a:xfrm>
          <a:prstGeom prst="ellipse">
            <a:avLst/>
          </a:prstGeom>
          <a:gradFill rotWithShape="1">
            <a:gsLst>
              <a:gs pos="0">
                <a:schemeClr val="tx2"/>
              </a:gs>
              <a:gs pos="100000">
                <a:schemeClr val="tx2">
                  <a:gamma/>
                  <a:shade val="66667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FFFFFF"/>
            </a:solidFill>
            <a:round/>
            <a:headEnd/>
            <a:tailEnd/>
          </a:ln>
          <a:effectLst>
            <a:outerShdw dist="63500" dir="2212194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291" name="Oval 27"/>
          <p:cNvSpPr>
            <a:spLocks noChangeArrowheads="1"/>
          </p:cNvSpPr>
          <p:nvPr/>
        </p:nvSpPr>
        <p:spPr bwMode="gray">
          <a:xfrm>
            <a:off x="3429000" y="2940050"/>
            <a:ext cx="228600" cy="228600"/>
          </a:xfrm>
          <a:prstGeom prst="ellipse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66667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FFFFFF"/>
            </a:solidFill>
            <a:round/>
            <a:headEnd/>
            <a:tailEnd/>
          </a:ln>
          <a:effectLst>
            <a:outerShdw dist="63500" dir="2212194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292" name="Oval 28"/>
          <p:cNvSpPr>
            <a:spLocks noChangeArrowheads="1"/>
          </p:cNvSpPr>
          <p:nvPr/>
        </p:nvSpPr>
        <p:spPr bwMode="gray">
          <a:xfrm>
            <a:off x="3429000" y="3695700"/>
            <a:ext cx="228600" cy="228600"/>
          </a:xfrm>
          <a:prstGeom prst="ellipse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66667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FFFFFF"/>
            </a:solidFill>
            <a:round/>
            <a:headEnd/>
            <a:tailEnd/>
          </a:ln>
          <a:effectLst>
            <a:outerShdw dist="63500" dir="2212194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293" name="AutoShape 29"/>
          <p:cNvSpPr>
            <a:spLocks noChangeArrowheads="1"/>
          </p:cNvSpPr>
          <p:nvPr/>
        </p:nvSpPr>
        <p:spPr bwMode="gray">
          <a:xfrm>
            <a:off x="3505200" y="4281488"/>
            <a:ext cx="5105400" cy="48895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F8F8F8"/>
              </a:gs>
              <a:gs pos="100000">
                <a:srgbClr val="F8F8F8">
                  <a:gamma/>
                  <a:shade val="76471"/>
                  <a:invGamma/>
                </a:srgbClr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294" name="Rectangle 30"/>
          <p:cNvSpPr>
            <a:spLocks noChangeArrowheads="1"/>
          </p:cNvSpPr>
          <p:nvPr/>
        </p:nvSpPr>
        <p:spPr bwMode="auto">
          <a:xfrm>
            <a:off x="4908550" y="4357688"/>
            <a:ext cx="2406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>
                <a:solidFill>
                  <a:srgbClr val="000000"/>
                </a:solidFill>
                <a:ea typeface="宋体" charset="-122"/>
                <a:cs typeface="Arial" charset="0"/>
              </a:rPr>
              <a:t>Add Your Text in here</a:t>
            </a:r>
          </a:p>
        </p:txBody>
      </p:sp>
      <p:sp>
        <p:nvSpPr>
          <p:cNvPr id="11295" name="Oval 31"/>
          <p:cNvSpPr>
            <a:spLocks noChangeArrowheads="1"/>
          </p:cNvSpPr>
          <p:nvPr/>
        </p:nvSpPr>
        <p:spPr bwMode="gray">
          <a:xfrm>
            <a:off x="3416300" y="4419600"/>
            <a:ext cx="228600" cy="228600"/>
          </a:xfrm>
          <a:prstGeom prst="ellipse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66667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FFFFFF"/>
            </a:solidFill>
            <a:round/>
            <a:headEnd/>
            <a:tailEnd/>
          </a:ln>
          <a:effectLst>
            <a:outerShdw dist="63500" dir="2212194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296" name="AutoShape 32"/>
          <p:cNvSpPr>
            <a:spLocks noChangeArrowheads="1"/>
          </p:cNvSpPr>
          <p:nvPr/>
        </p:nvSpPr>
        <p:spPr bwMode="gray">
          <a:xfrm>
            <a:off x="3505200" y="5070475"/>
            <a:ext cx="5105400" cy="48895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F8F8F8"/>
              </a:gs>
              <a:gs pos="100000">
                <a:srgbClr val="F8F8F8">
                  <a:gamma/>
                  <a:shade val="76471"/>
                  <a:invGamma/>
                </a:srgbClr>
              </a:gs>
            </a:gsLst>
            <a:lin ang="5400000" scaled="1"/>
          </a:gradFill>
          <a:ln w="19050">
            <a:solidFill>
              <a:srgbClr val="C0C0C0"/>
            </a:solidFill>
            <a:round/>
            <a:headEnd/>
            <a:tailEnd/>
          </a:ln>
          <a:effectLst>
            <a:outerShdw dist="53882" dir="2700000" algn="ctr" rotWithShape="0">
              <a:srgbClr val="292929">
                <a:alpha val="50000"/>
              </a:srgbClr>
            </a:outerShdw>
          </a:effec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1297" name="Rectangle 33"/>
          <p:cNvSpPr>
            <a:spLocks noChangeArrowheads="1"/>
          </p:cNvSpPr>
          <p:nvPr/>
        </p:nvSpPr>
        <p:spPr bwMode="auto">
          <a:xfrm>
            <a:off x="4908550" y="5146675"/>
            <a:ext cx="2406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>
                <a:solidFill>
                  <a:srgbClr val="000000"/>
                </a:solidFill>
                <a:ea typeface="宋体" charset="-122"/>
                <a:cs typeface="Arial" charset="0"/>
              </a:rPr>
              <a:t>Add Your Text in here</a:t>
            </a:r>
          </a:p>
        </p:txBody>
      </p:sp>
      <p:sp>
        <p:nvSpPr>
          <p:cNvPr id="11298" name="Oval 34"/>
          <p:cNvSpPr>
            <a:spLocks noChangeArrowheads="1"/>
          </p:cNvSpPr>
          <p:nvPr/>
        </p:nvSpPr>
        <p:spPr bwMode="gray">
          <a:xfrm>
            <a:off x="3429000" y="5203825"/>
            <a:ext cx="228600" cy="228600"/>
          </a:xfrm>
          <a:prstGeom prst="ellipse">
            <a:avLst/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shade val="66667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19050">
            <a:solidFill>
              <a:srgbClr val="FFFFFF"/>
            </a:solidFill>
            <a:round/>
            <a:headEnd/>
            <a:tailEnd/>
          </a:ln>
          <a:effectLst>
            <a:outerShdw dist="63500" dir="2212194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63458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Gallery">
  <a:themeElements>
    <a:clrScheme name="质朴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ThemeGaller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hemeGallery 1">
        <a:dk1>
          <a:srgbClr val="000000"/>
        </a:dk1>
        <a:lt1>
          <a:srgbClr val="C3A687"/>
        </a:lt1>
        <a:dk2>
          <a:srgbClr val="E85138"/>
        </a:dk2>
        <a:lt2>
          <a:srgbClr val="808080"/>
        </a:lt2>
        <a:accent1>
          <a:srgbClr val="F48102"/>
        </a:accent1>
        <a:accent2>
          <a:srgbClr val="4579B5"/>
        </a:accent2>
        <a:accent3>
          <a:srgbClr val="DED0C3"/>
        </a:accent3>
        <a:accent4>
          <a:srgbClr val="000000"/>
        </a:accent4>
        <a:accent5>
          <a:srgbClr val="F8C1AA"/>
        </a:accent5>
        <a:accent6>
          <a:srgbClr val="3E6DA4"/>
        </a:accent6>
        <a:hlink>
          <a:srgbClr val="FFBE05"/>
        </a:hlink>
        <a:folHlink>
          <a:srgbClr val="94CC2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emeGallery 2">
        <a:dk1>
          <a:srgbClr val="000000"/>
        </a:dk1>
        <a:lt1>
          <a:srgbClr val="B9CF91"/>
        </a:lt1>
        <a:dk2>
          <a:srgbClr val="D66B00"/>
        </a:dk2>
        <a:lt2>
          <a:srgbClr val="808080"/>
        </a:lt2>
        <a:accent1>
          <a:srgbClr val="F1B305"/>
        </a:accent1>
        <a:accent2>
          <a:srgbClr val="9BBBA0"/>
        </a:accent2>
        <a:accent3>
          <a:srgbClr val="D9E4C7"/>
        </a:accent3>
        <a:accent4>
          <a:srgbClr val="000000"/>
        </a:accent4>
        <a:accent5>
          <a:srgbClr val="F7D6AA"/>
        </a:accent5>
        <a:accent6>
          <a:srgbClr val="8CA991"/>
        </a:accent6>
        <a:hlink>
          <a:srgbClr val="FE8206"/>
        </a:hlink>
        <a:folHlink>
          <a:srgbClr val="D161C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emeGallery 3">
        <a:dk1>
          <a:srgbClr val="000000"/>
        </a:dk1>
        <a:lt1>
          <a:srgbClr val="90A4D0"/>
        </a:lt1>
        <a:dk2>
          <a:srgbClr val="304F7C"/>
        </a:dk2>
        <a:lt2>
          <a:srgbClr val="808080"/>
        </a:lt2>
        <a:accent1>
          <a:srgbClr val="5B93C1"/>
        </a:accent1>
        <a:accent2>
          <a:srgbClr val="A4B3BC"/>
        </a:accent2>
        <a:accent3>
          <a:srgbClr val="C6CFE4"/>
        </a:accent3>
        <a:accent4>
          <a:srgbClr val="000000"/>
        </a:accent4>
        <a:accent5>
          <a:srgbClr val="B5C8DD"/>
        </a:accent5>
        <a:accent6>
          <a:srgbClr val="94A2AA"/>
        </a:accent6>
        <a:hlink>
          <a:srgbClr val="9AC832"/>
        </a:hlink>
        <a:folHlink>
          <a:srgbClr val="76B8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emeGallery 4">
        <a:dk1>
          <a:srgbClr val="000000"/>
        </a:dk1>
        <a:lt1>
          <a:srgbClr val="C3A687"/>
        </a:lt1>
        <a:dk2>
          <a:srgbClr val="E85138"/>
        </a:dk2>
        <a:lt2>
          <a:srgbClr val="808080"/>
        </a:lt2>
        <a:accent1>
          <a:srgbClr val="F48102"/>
        </a:accent1>
        <a:accent2>
          <a:srgbClr val="4579B5"/>
        </a:accent2>
        <a:accent3>
          <a:srgbClr val="DED0C3"/>
        </a:accent3>
        <a:accent4>
          <a:srgbClr val="000000"/>
        </a:accent4>
        <a:accent5>
          <a:srgbClr val="F8C1AA"/>
        </a:accent5>
        <a:accent6>
          <a:srgbClr val="3E6DA4"/>
        </a:accent6>
        <a:hlink>
          <a:srgbClr val="42C2A0"/>
        </a:hlink>
        <a:folHlink>
          <a:srgbClr val="94CC2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ThemeGallery</Template>
  <TotalTime>13</TotalTime>
  <Words>42</Words>
  <Application>Microsoft Office PowerPoint</Application>
  <PresentationFormat>全屏显示(4:3)</PresentationFormat>
  <Paragraphs>7</Paragraphs>
  <Slides>1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ThemeGallery</vt:lpstr>
      <vt:lpstr>PowerPoint 演示文稿</vt:lpstr>
    </vt:vector>
  </TitlesOfParts>
  <Manager/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PPTfans.cn</dc:title>
  <dc:subject/>
  <dc:creator/>
  <cp:keywords/>
  <dc:description/>
  <cp:lastModifiedBy>peaterq</cp:lastModifiedBy>
  <cp:revision>10</cp:revision>
  <dcterms:created xsi:type="dcterms:W3CDTF">2012-02-15T08:01:18Z</dcterms:created>
  <dcterms:modified xsi:type="dcterms:W3CDTF">2013-06-17T09:12:08Z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PPTfans.cn</vt:lpwstr>
  </property>
  <property fmtid="{D5CDD505-2E9C-101B-9397-08002B2CF9AE}" pid="3" name="SlideDescription">
    <vt:lpwstr/>
  </property>
</Properties>
</file>