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F2871-4580-4BD3-9A38-D4C4AEDC5E43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880EF-46BA-4656-BCDD-4286A9BB5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12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smtClean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12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74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61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42" y="476672"/>
            <a:ext cx="6805264" cy="4926993"/>
          </a:xfrm>
          <a:prstGeom prst="rect">
            <a:avLst/>
          </a:prstGeom>
          <a:effectLst>
            <a:outerShdw blurRad="139700" dir="18900000" sy="23000" kx="-1200000" algn="bl" rotWithShape="0">
              <a:prstClr val="black">
                <a:alpha val="8000"/>
              </a:prstClr>
            </a:outerShdw>
          </a:effectLst>
        </p:spPr>
      </p:pic>
      <p:sp>
        <p:nvSpPr>
          <p:cNvPr id="36" name="TextBox 35"/>
          <p:cNvSpPr txBox="1"/>
          <p:nvPr/>
        </p:nvSpPr>
        <p:spPr>
          <a:xfrm rot="18948928">
            <a:off x="1270309" y="2338520"/>
            <a:ext cx="109714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 rot="18948928">
            <a:off x="1527289" y="2639646"/>
            <a:ext cx="1768942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通过复制您的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 rot="2573514">
            <a:off x="6523047" y="2343669"/>
            <a:ext cx="109714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 rot="2573514">
            <a:off x="5766860" y="2859707"/>
            <a:ext cx="1626361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这里或者复制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9691" y="3880902"/>
            <a:ext cx="109714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89269" y="2840743"/>
            <a:ext cx="109714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6418" y="1831700"/>
            <a:ext cx="109714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7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89269" y="974954"/>
            <a:ext cx="10971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31493" y="1951732"/>
            <a:ext cx="109714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6417" y="3754713"/>
            <a:ext cx="109714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8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8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04922" y="4869160"/>
            <a:ext cx="321555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您的标题写在这里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4BACC6">
                  <a:lumMod val="50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964488" y="4886933"/>
            <a:ext cx="179512" cy="1368152"/>
          </a:xfrm>
          <a:prstGeom prst="rect">
            <a:avLst/>
          </a:prstGeom>
          <a:solidFill>
            <a:srgbClr val="4BACC6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35845" y="5568798"/>
            <a:ext cx="7684627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通过复制您的文本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后在此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框中选择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粘贴您的内容打在这里或者通过复制您的文本后在此框中选择粘贴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3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87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