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FA6983-69D4-4998-AD86-C1EC6EC9565E}" type="datetimeFigureOut">
              <a:rPr lang="zh-CN" altLang="en-US" smtClean="0"/>
              <a:t>2013/5/26</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B1A147-2680-4167-8F38-B9493F862464}" type="slidenum">
              <a:rPr lang="zh-CN" altLang="en-US" smtClean="0"/>
              <a:t>‹#›</a:t>
            </a:fld>
            <a:endParaRPr lang="zh-CN" altLang="en-US"/>
          </a:p>
        </p:txBody>
      </p:sp>
    </p:spTree>
    <p:extLst>
      <p:ext uri="{BB962C8B-B14F-4D97-AF65-F5344CB8AC3E}">
        <p14:creationId xmlns:p14="http://schemas.microsoft.com/office/powerpoint/2010/main" val="3191304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更多</a:t>
            </a:r>
            <a:r>
              <a:rPr lang="en-US" altLang="zh-CN" dirty="0" smtClean="0"/>
              <a:t>PPT</a:t>
            </a:r>
            <a:r>
              <a:rPr lang="zh-CN" altLang="en-US" dirty="0" smtClean="0"/>
              <a:t>素材与教程，请登录</a:t>
            </a:r>
            <a:r>
              <a:rPr lang="en-US" altLang="zh-CN" dirty="0" err="1" smtClean="0"/>
              <a:t>PPTfans,PPT</a:t>
            </a:r>
            <a:r>
              <a:rPr lang="zh-CN" altLang="en-US" dirty="0" smtClean="0"/>
              <a:t>设计教程网：</a:t>
            </a:r>
            <a:r>
              <a:rPr lang="en-US" altLang="zh-CN" dirty="0" smtClean="0"/>
              <a:t>http://www.pptfans.cn</a:t>
            </a:r>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E5EE1BF5-D051-449B-BCE8-1866AA53C6AE}" type="slidenum">
              <a:rPr lang="zh-CN" altLang="en-US" smtClean="0"/>
              <a:pPr/>
              <a:t>1</a:t>
            </a:fld>
            <a:endParaRPr lang="zh-CN" altLang="en-US"/>
          </a:p>
        </p:txBody>
      </p:sp>
    </p:spTree>
    <p:extLst>
      <p:ext uri="{BB962C8B-B14F-4D97-AF65-F5344CB8AC3E}">
        <p14:creationId xmlns:p14="http://schemas.microsoft.com/office/powerpoint/2010/main" val="3628034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9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04629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FBDD37-281A-4FE9-B0D2-A02A80D196EE}" type="datetimeFigureOut">
              <a:rPr lang="zh-CN" altLang="en-US" smtClean="0"/>
              <a:pPr/>
              <a:t>2013/5/26</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253418-C156-4902-AAC9-4A39D26B1F1B}" type="slidenum">
              <a:rPr lang="zh-CN" altLang="en-US" smtClean="0"/>
              <a:pPr/>
              <a:t>‹#›</a:t>
            </a:fld>
            <a:endParaRPr lang="zh-CN" altLang="en-US"/>
          </a:p>
        </p:txBody>
      </p:sp>
    </p:spTree>
    <p:extLst>
      <p:ext uri="{BB962C8B-B14F-4D97-AF65-F5344CB8AC3E}">
        <p14:creationId xmlns:p14="http://schemas.microsoft.com/office/powerpoint/2010/main" val="258334755"/>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65"/>
          <p:cNvSpPr>
            <a:spLocks noChangeArrowheads="1"/>
          </p:cNvSpPr>
          <p:nvPr/>
        </p:nvSpPr>
        <p:spPr bwMode="auto">
          <a:xfrm rot="10800000" flipV="1">
            <a:off x="3701900" y="5920130"/>
            <a:ext cx="4314329" cy="342177"/>
          </a:xfrm>
          <a:prstGeom prst="ellipse">
            <a:avLst/>
          </a:prstGeom>
          <a:gradFill rotWithShape="1">
            <a:gsLst>
              <a:gs pos="0">
                <a:sysClr val="windowText" lastClr="000000">
                  <a:lumMod val="75000"/>
                  <a:lumOff val="25000"/>
                </a:sysClr>
              </a:gs>
              <a:gs pos="100000">
                <a:srgbClr val="EEECE1">
                  <a:alpha val="0"/>
                </a:srgbClr>
              </a:gs>
            </a:gsLst>
            <a:path path="shape">
              <a:fillToRect l="50000" t="50000" r="50000" b="50000"/>
            </a:path>
          </a:gradFill>
          <a:ln w="9525">
            <a:no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Arial" pitchFamily="34" charset="0"/>
              <a:ea typeface="宋体"/>
            </a:endParaRPr>
          </a:p>
        </p:txBody>
      </p:sp>
      <p:sp>
        <p:nvSpPr>
          <p:cNvPr id="5" name="椭圆 2"/>
          <p:cNvSpPr/>
          <p:nvPr/>
        </p:nvSpPr>
        <p:spPr>
          <a:xfrm>
            <a:off x="2052870" y="620688"/>
            <a:ext cx="2231881" cy="2231881"/>
          </a:xfrm>
          <a:custGeom>
            <a:avLst/>
            <a:gdLst/>
            <a:ahLst/>
            <a:cxnLst/>
            <a:rect l="l" t="t" r="r" b="b"/>
            <a:pathLst>
              <a:path w="3672408" h="3672408">
                <a:moveTo>
                  <a:pt x="1836204" y="342038"/>
                </a:moveTo>
                <a:cubicBezTo>
                  <a:pt x="1010999" y="342038"/>
                  <a:pt x="342038" y="1010999"/>
                  <a:pt x="342038" y="1836204"/>
                </a:cubicBezTo>
                <a:cubicBezTo>
                  <a:pt x="342038" y="2661409"/>
                  <a:pt x="1010999" y="3330370"/>
                  <a:pt x="1836204" y="3330370"/>
                </a:cubicBezTo>
                <a:cubicBezTo>
                  <a:pt x="2661409" y="3330370"/>
                  <a:pt x="3330370" y="2661409"/>
                  <a:pt x="3330370" y="1836204"/>
                </a:cubicBezTo>
                <a:cubicBezTo>
                  <a:pt x="3330370" y="1010999"/>
                  <a:pt x="2661409" y="342038"/>
                  <a:pt x="1836204" y="342038"/>
                </a:cubicBezTo>
                <a:close/>
                <a:moveTo>
                  <a:pt x="1836204" y="0"/>
                </a:moveTo>
                <a:cubicBezTo>
                  <a:pt x="2850311" y="0"/>
                  <a:pt x="3672408" y="822097"/>
                  <a:pt x="3672408" y="1836204"/>
                </a:cubicBezTo>
                <a:cubicBezTo>
                  <a:pt x="3672408" y="2850311"/>
                  <a:pt x="2850311" y="3672408"/>
                  <a:pt x="1836204" y="3672408"/>
                </a:cubicBezTo>
                <a:cubicBezTo>
                  <a:pt x="822097" y="3672408"/>
                  <a:pt x="0" y="2850311"/>
                  <a:pt x="0" y="1836204"/>
                </a:cubicBezTo>
                <a:cubicBezTo>
                  <a:pt x="0" y="822097"/>
                  <a:pt x="822097" y="0"/>
                  <a:pt x="1836204" y="0"/>
                </a:cubicBezTo>
                <a:close/>
              </a:path>
            </a:pathLst>
          </a:custGeom>
          <a:gradFill flip="none" rotWithShape="1">
            <a:gsLst>
              <a:gs pos="0">
                <a:srgbClr val="98C54F">
                  <a:shade val="30000"/>
                  <a:satMod val="115000"/>
                </a:srgbClr>
              </a:gs>
              <a:gs pos="50000">
                <a:srgbClr val="98C54F">
                  <a:shade val="67500"/>
                  <a:satMod val="115000"/>
                </a:srgbClr>
              </a:gs>
              <a:gs pos="100000">
                <a:srgbClr val="98C54F">
                  <a:shade val="100000"/>
                  <a:satMod val="115000"/>
                </a:srgbClr>
              </a:gs>
            </a:gsLst>
            <a:lin ang="16200000" scaled="1"/>
            <a:tileRect/>
          </a:gradFill>
          <a:ln w="25400" cap="flat" cmpd="sng" algn="ctr">
            <a:solidFill>
              <a:srgbClr val="98C54F"/>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latin typeface="Calibri"/>
              <a:ea typeface="宋体"/>
              <a:cs typeface="+mn-cs"/>
            </a:endParaRPr>
          </a:p>
        </p:txBody>
      </p:sp>
      <p:sp>
        <p:nvSpPr>
          <p:cNvPr id="6" name="椭圆 2"/>
          <p:cNvSpPr/>
          <p:nvPr/>
        </p:nvSpPr>
        <p:spPr>
          <a:xfrm>
            <a:off x="3309205" y="1156016"/>
            <a:ext cx="4935203" cy="4935203"/>
          </a:xfrm>
          <a:custGeom>
            <a:avLst/>
            <a:gdLst/>
            <a:ahLst/>
            <a:cxnLst/>
            <a:rect l="l" t="t" r="r" b="b"/>
            <a:pathLst>
              <a:path w="3672408" h="3672408">
                <a:moveTo>
                  <a:pt x="1836204" y="342038"/>
                </a:moveTo>
                <a:cubicBezTo>
                  <a:pt x="1010999" y="342038"/>
                  <a:pt x="342038" y="1010999"/>
                  <a:pt x="342038" y="1836204"/>
                </a:cubicBezTo>
                <a:cubicBezTo>
                  <a:pt x="342038" y="2661409"/>
                  <a:pt x="1010999" y="3330370"/>
                  <a:pt x="1836204" y="3330370"/>
                </a:cubicBezTo>
                <a:cubicBezTo>
                  <a:pt x="2661409" y="3330370"/>
                  <a:pt x="3330370" y="2661409"/>
                  <a:pt x="3330370" y="1836204"/>
                </a:cubicBezTo>
                <a:cubicBezTo>
                  <a:pt x="3330370" y="1010999"/>
                  <a:pt x="2661409" y="342038"/>
                  <a:pt x="1836204" y="342038"/>
                </a:cubicBezTo>
                <a:close/>
                <a:moveTo>
                  <a:pt x="1836204" y="0"/>
                </a:moveTo>
                <a:cubicBezTo>
                  <a:pt x="2850311" y="0"/>
                  <a:pt x="3672408" y="822097"/>
                  <a:pt x="3672408" y="1836204"/>
                </a:cubicBezTo>
                <a:cubicBezTo>
                  <a:pt x="3672408" y="2850311"/>
                  <a:pt x="2850311" y="3672408"/>
                  <a:pt x="1836204" y="3672408"/>
                </a:cubicBezTo>
                <a:cubicBezTo>
                  <a:pt x="822097" y="3672408"/>
                  <a:pt x="0" y="2850311"/>
                  <a:pt x="0" y="1836204"/>
                </a:cubicBezTo>
                <a:cubicBezTo>
                  <a:pt x="0" y="822097"/>
                  <a:pt x="822097" y="0"/>
                  <a:pt x="1836204" y="0"/>
                </a:cubicBezTo>
                <a:close/>
              </a:path>
            </a:pathLst>
          </a:custGeom>
          <a:gradFill flip="none" rotWithShape="1">
            <a:gsLst>
              <a:gs pos="0">
                <a:srgbClr val="98C54F">
                  <a:shade val="30000"/>
                  <a:satMod val="115000"/>
                </a:srgbClr>
              </a:gs>
              <a:gs pos="50000">
                <a:srgbClr val="98C54F">
                  <a:shade val="67500"/>
                  <a:satMod val="115000"/>
                </a:srgbClr>
              </a:gs>
              <a:gs pos="100000">
                <a:srgbClr val="98C54F">
                  <a:shade val="100000"/>
                  <a:satMod val="115000"/>
                </a:srgbClr>
              </a:gs>
            </a:gsLst>
            <a:lin ang="16200000" scaled="1"/>
            <a:tileRect/>
          </a:gradFill>
          <a:ln w="25400" cap="flat" cmpd="sng" algn="ctr">
            <a:solidFill>
              <a:srgbClr val="98C54F"/>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latin typeface="Calibri"/>
              <a:ea typeface="宋体"/>
              <a:cs typeface="+mn-cs"/>
            </a:endParaRPr>
          </a:p>
        </p:txBody>
      </p:sp>
      <p:sp>
        <p:nvSpPr>
          <p:cNvPr id="7" name="椭圆 6"/>
          <p:cNvSpPr/>
          <p:nvPr/>
        </p:nvSpPr>
        <p:spPr>
          <a:xfrm>
            <a:off x="3731897" y="1736628"/>
            <a:ext cx="4064284" cy="3689306"/>
          </a:xfrm>
          <a:prstGeom prst="ellipse">
            <a:avLst/>
          </a:prstGeom>
          <a:gradFill flip="none" rotWithShape="1">
            <a:gsLst>
              <a:gs pos="0">
                <a:srgbClr val="98C54F">
                  <a:shade val="30000"/>
                  <a:satMod val="115000"/>
                </a:srgbClr>
              </a:gs>
              <a:gs pos="50000">
                <a:srgbClr val="98C54F">
                  <a:shade val="67500"/>
                  <a:satMod val="115000"/>
                </a:srgbClr>
              </a:gs>
              <a:gs pos="100000">
                <a:srgbClr val="98C54F">
                  <a:shade val="100000"/>
                  <a:satMod val="115000"/>
                </a:srgbClr>
              </a:gs>
            </a:gsLst>
            <a:lin ang="16200000" scaled="1"/>
            <a:tileRect/>
          </a:gradFill>
          <a:ln w="25400" cap="flat" cmpd="sng" algn="ctr">
            <a:noFill/>
            <a:prstDash val="solid"/>
          </a:ln>
          <a:effectLst>
            <a:outerShdw dist="50800" dir="5400000" algn="t" rotWithShape="0">
              <a:srgbClr val="526F23">
                <a:alpha val="32000"/>
              </a:srgb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latin typeface="Calibri"/>
              <a:ea typeface="宋体"/>
              <a:cs typeface="+mn-cs"/>
            </a:endParaRPr>
          </a:p>
        </p:txBody>
      </p:sp>
      <p:sp>
        <p:nvSpPr>
          <p:cNvPr id="8" name="椭圆 5"/>
          <p:cNvSpPr/>
          <p:nvPr/>
        </p:nvSpPr>
        <p:spPr>
          <a:xfrm>
            <a:off x="3744664" y="1736628"/>
            <a:ext cx="4064285" cy="2033287"/>
          </a:xfrm>
          <a:custGeom>
            <a:avLst/>
            <a:gdLst/>
            <a:ahLst/>
            <a:cxnLst/>
            <a:rect l="l" t="t" r="r" b="b"/>
            <a:pathLst>
              <a:path w="3024336" h="1513020">
                <a:moveTo>
                  <a:pt x="1512168" y="0"/>
                </a:moveTo>
                <a:cubicBezTo>
                  <a:pt x="2347315" y="0"/>
                  <a:pt x="3024336" y="614558"/>
                  <a:pt x="3024336" y="1372653"/>
                </a:cubicBezTo>
                <a:lnTo>
                  <a:pt x="3018220" y="1482604"/>
                </a:lnTo>
                <a:cubicBezTo>
                  <a:pt x="3019679" y="1402186"/>
                  <a:pt x="3011978" y="1320906"/>
                  <a:pt x="2995990" y="1239502"/>
                </a:cubicBezTo>
                <a:cubicBezTo>
                  <a:pt x="2849889" y="495619"/>
                  <a:pt x="2067122" y="23057"/>
                  <a:pt x="1247631" y="184007"/>
                </a:cubicBezTo>
                <a:cubicBezTo>
                  <a:pt x="542542" y="322488"/>
                  <a:pt x="39995" y="884830"/>
                  <a:pt x="7811" y="1513020"/>
                </a:cubicBezTo>
                <a:cubicBezTo>
                  <a:pt x="2646" y="1466869"/>
                  <a:pt x="0" y="1420041"/>
                  <a:pt x="0" y="1372653"/>
                </a:cubicBezTo>
                <a:cubicBezTo>
                  <a:pt x="0" y="614558"/>
                  <a:pt x="677021" y="0"/>
                  <a:pt x="1512168" y="0"/>
                </a:cubicBezTo>
                <a:close/>
              </a:path>
            </a:pathLst>
          </a:custGeom>
          <a:gradFill flip="none" rotWithShape="1">
            <a:gsLst>
              <a:gs pos="0">
                <a:srgbClr val="526F23"/>
              </a:gs>
              <a:gs pos="48000">
                <a:srgbClr val="98C54F">
                  <a:shade val="67500"/>
                  <a:satMod val="115000"/>
                </a:srgbClr>
              </a:gs>
              <a:gs pos="78000">
                <a:srgbClr val="98C54F">
                  <a:shade val="100000"/>
                  <a:satMod val="115000"/>
                  <a:alpha val="0"/>
                </a:srgbClr>
              </a:gs>
            </a:gsLst>
            <a:lin ang="0" scaled="1"/>
            <a:tileRect/>
          </a:gra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latin typeface="Calibri"/>
              <a:ea typeface="宋体"/>
              <a:cs typeface="+mn-cs"/>
            </a:endParaRPr>
          </a:p>
        </p:txBody>
      </p:sp>
      <p:sp>
        <p:nvSpPr>
          <p:cNvPr id="9" name="椭圆 17"/>
          <p:cNvSpPr/>
          <p:nvPr/>
        </p:nvSpPr>
        <p:spPr>
          <a:xfrm>
            <a:off x="3396803" y="1156016"/>
            <a:ext cx="4734471" cy="2837933"/>
          </a:xfrm>
          <a:custGeom>
            <a:avLst/>
            <a:gdLst/>
            <a:ahLst/>
            <a:cxnLst/>
            <a:rect l="l" t="t" r="r" b="b"/>
            <a:pathLst>
              <a:path w="4188186" h="2510479">
                <a:moveTo>
                  <a:pt x="2102895" y="0"/>
                </a:moveTo>
                <a:cubicBezTo>
                  <a:pt x="3091636" y="0"/>
                  <a:pt x="3926173" y="660224"/>
                  <a:pt x="4188186" y="1564303"/>
                </a:cubicBezTo>
                <a:cubicBezTo>
                  <a:pt x="3763254" y="2130928"/>
                  <a:pt x="2972388" y="2510479"/>
                  <a:pt x="2067298" y="2510479"/>
                </a:cubicBezTo>
                <a:cubicBezTo>
                  <a:pt x="1199131" y="2510479"/>
                  <a:pt x="436059" y="2161264"/>
                  <a:pt x="0" y="1632765"/>
                </a:cubicBezTo>
                <a:cubicBezTo>
                  <a:pt x="237978" y="693655"/>
                  <a:pt x="1089431" y="0"/>
                  <a:pt x="2102895" y="0"/>
                </a:cubicBezTo>
                <a:close/>
              </a:path>
            </a:pathLst>
          </a:custGeom>
          <a:gradFill flip="none" rotWithShape="1">
            <a:gsLst>
              <a:gs pos="833">
                <a:srgbClr val="98C54F"/>
              </a:gs>
              <a:gs pos="15000">
                <a:srgbClr val="FFFF00">
                  <a:alpha val="32000"/>
                </a:srgbClr>
              </a:gs>
              <a:gs pos="85000">
                <a:srgbClr val="FFFFFF">
                  <a:shade val="100000"/>
                  <a:satMod val="115000"/>
                  <a:alpha val="0"/>
                </a:srgbClr>
              </a:gs>
            </a:gsLst>
            <a:lin ang="5400000" scaled="1"/>
            <a:tileRect/>
          </a:gra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latin typeface="Calibri"/>
              <a:ea typeface="宋体"/>
              <a:cs typeface="+mn-cs"/>
            </a:endParaRPr>
          </a:p>
        </p:txBody>
      </p:sp>
      <p:sp>
        <p:nvSpPr>
          <p:cNvPr id="10" name="椭圆 9"/>
          <p:cNvSpPr/>
          <p:nvPr/>
        </p:nvSpPr>
        <p:spPr>
          <a:xfrm>
            <a:off x="2329960" y="932544"/>
            <a:ext cx="1838019" cy="1668439"/>
          </a:xfrm>
          <a:prstGeom prst="ellipse">
            <a:avLst/>
          </a:prstGeom>
          <a:solidFill>
            <a:sysClr val="window" lastClr="FFFFFF"/>
          </a:solidFill>
          <a:ln w="25400" cap="flat" cmpd="sng" algn="ctr">
            <a:noFill/>
            <a:prstDash val="solid"/>
          </a:ln>
          <a:effectLst>
            <a:outerShdw dist="50800" dir="5400000" algn="t" rotWithShape="0">
              <a:srgbClr val="526F23">
                <a:alpha val="32000"/>
              </a:srgb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latin typeface="Calibri"/>
              <a:ea typeface="宋体"/>
              <a:cs typeface="+mn-cs"/>
            </a:endParaRPr>
          </a:p>
        </p:txBody>
      </p:sp>
      <p:sp>
        <p:nvSpPr>
          <p:cNvPr id="11" name="椭圆 5"/>
          <p:cNvSpPr/>
          <p:nvPr/>
        </p:nvSpPr>
        <p:spPr>
          <a:xfrm>
            <a:off x="2249801" y="883262"/>
            <a:ext cx="1838019" cy="919528"/>
          </a:xfrm>
          <a:custGeom>
            <a:avLst/>
            <a:gdLst/>
            <a:ahLst/>
            <a:cxnLst/>
            <a:rect l="l" t="t" r="r" b="b"/>
            <a:pathLst>
              <a:path w="3024336" h="1513020">
                <a:moveTo>
                  <a:pt x="1512168" y="0"/>
                </a:moveTo>
                <a:cubicBezTo>
                  <a:pt x="2347315" y="0"/>
                  <a:pt x="3024336" y="614558"/>
                  <a:pt x="3024336" y="1372653"/>
                </a:cubicBezTo>
                <a:lnTo>
                  <a:pt x="3018220" y="1482604"/>
                </a:lnTo>
                <a:cubicBezTo>
                  <a:pt x="3019679" y="1402186"/>
                  <a:pt x="3011978" y="1320906"/>
                  <a:pt x="2995990" y="1239502"/>
                </a:cubicBezTo>
                <a:cubicBezTo>
                  <a:pt x="2849889" y="495619"/>
                  <a:pt x="2067122" y="23057"/>
                  <a:pt x="1247631" y="184007"/>
                </a:cubicBezTo>
                <a:cubicBezTo>
                  <a:pt x="542542" y="322488"/>
                  <a:pt x="39995" y="884830"/>
                  <a:pt x="7811" y="1513020"/>
                </a:cubicBezTo>
                <a:cubicBezTo>
                  <a:pt x="2646" y="1466869"/>
                  <a:pt x="0" y="1420041"/>
                  <a:pt x="0" y="1372653"/>
                </a:cubicBezTo>
                <a:cubicBezTo>
                  <a:pt x="0" y="614558"/>
                  <a:pt x="677021" y="0"/>
                  <a:pt x="1512168" y="0"/>
                </a:cubicBezTo>
                <a:close/>
              </a:path>
            </a:pathLst>
          </a:custGeom>
          <a:gradFill flip="none" rotWithShape="1">
            <a:gsLst>
              <a:gs pos="0">
                <a:sysClr val="window" lastClr="FFFFFF">
                  <a:lumMod val="65000"/>
                  <a:shade val="30000"/>
                  <a:satMod val="115000"/>
                </a:sysClr>
              </a:gs>
              <a:gs pos="16000">
                <a:sysClr val="window" lastClr="FFFFFF">
                  <a:lumMod val="65000"/>
                  <a:shade val="67500"/>
                  <a:satMod val="115000"/>
                </a:sysClr>
              </a:gs>
              <a:gs pos="75000">
                <a:sysClr val="window" lastClr="FFFFFF">
                  <a:lumMod val="65000"/>
                  <a:shade val="100000"/>
                  <a:satMod val="115000"/>
                  <a:alpha val="0"/>
                </a:sysClr>
              </a:gs>
            </a:gsLst>
            <a:lin ang="0" scaled="1"/>
            <a:tileRect/>
          </a:gra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latin typeface="Calibri"/>
              <a:ea typeface="宋体"/>
              <a:cs typeface="+mn-cs"/>
            </a:endParaRPr>
          </a:p>
        </p:txBody>
      </p:sp>
      <p:sp>
        <p:nvSpPr>
          <p:cNvPr id="12" name="TextBox 11"/>
          <p:cNvSpPr txBox="1"/>
          <p:nvPr/>
        </p:nvSpPr>
        <p:spPr>
          <a:xfrm>
            <a:off x="2551104" y="1437569"/>
            <a:ext cx="1235412" cy="597921"/>
          </a:xfrm>
          <a:prstGeom prst="rect">
            <a:avLst/>
          </a:prstGeom>
          <a:noFill/>
        </p:spPr>
        <p:txBody>
          <a:bodyPr wrap="square" rtlCol="0">
            <a:spAutoFit/>
          </a:bodyPr>
          <a:lstStyle/>
          <a:p>
            <a:pPr marL="0" marR="0" lvl="0" indent="0" algn="ctr" defTabSz="914400" eaLnBrk="1" fontAlgn="auto" latinLnBrk="0" hangingPunct="1">
              <a:lnSpc>
                <a:spcPct val="130000"/>
              </a:lnSpc>
              <a:spcBef>
                <a:spcPts val="0"/>
              </a:spcBef>
              <a:spcAft>
                <a:spcPts val="0"/>
              </a:spcAft>
              <a:buClrTx/>
              <a:buSzTx/>
              <a:buFontTx/>
              <a:buNone/>
              <a:tabLst/>
              <a:defRPr/>
            </a:pPr>
            <a:r>
              <a:rPr kumimoji="0" lang="zh-CN" altLang="en-US" sz="2800" b="1" i="0" u="none" strike="noStrike" kern="0" cap="none" spc="0" normalizeH="0" baseline="0" noProof="0" dirty="0" smtClean="0">
                <a:ln>
                  <a:noFill/>
                </a:ln>
                <a:solidFill>
                  <a:srgbClr val="9BBB59">
                    <a:lumMod val="50000"/>
                  </a:srgbClr>
                </a:solidFill>
                <a:effectLst>
                  <a:outerShdw blurRad="50800" dist="38100" dir="5400000" algn="t" rotWithShape="0">
                    <a:sysClr val="window" lastClr="FFFFFF">
                      <a:alpha val="40000"/>
                    </a:sysClr>
                  </a:outerShdw>
                </a:effectLst>
                <a:uLnTx/>
                <a:uFillTx/>
                <a:latin typeface="微软雅黑" pitchFamily="34" charset="-122"/>
                <a:ea typeface="微软雅黑" pitchFamily="34" charset="-122"/>
              </a:rPr>
              <a:t>文本</a:t>
            </a:r>
            <a:endParaRPr kumimoji="0" lang="zh-CN" altLang="en-US" sz="2800" b="1" i="0" u="none" strike="noStrike" kern="0" cap="none" spc="0" normalizeH="0" baseline="0" noProof="0" dirty="0">
              <a:ln>
                <a:noFill/>
              </a:ln>
              <a:solidFill>
                <a:srgbClr val="9BBB59">
                  <a:lumMod val="50000"/>
                </a:srgbClr>
              </a:solidFill>
              <a:effectLst>
                <a:outerShdw blurRad="50800" dist="38100" dir="5400000" algn="t" rotWithShape="0">
                  <a:sysClr val="window" lastClr="FFFFFF">
                    <a:alpha val="40000"/>
                  </a:sysClr>
                </a:outerShdw>
              </a:effectLst>
              <a:uLnTx/>
              <a:uFillTx/>
              <a:latin typeface="微软雅黑" pitchFamily="34" charset="-122"/>
              <a:ea typeface="微软雅黑" pitchFamily="34" charset="-122"/>
            </a:endParaRPr>
          </a:p>
        </p:txBody>
      </p:sp>
      <p:sp>
        <p:nvSpPr>
          <p:cNvPr id="13" name="TextBox 12"/>
          <p:cNvSpPr txBox="1"/>
          <p:nvPr/>
        </p:nvSpPr>
        <p:spPr>
          <a:xfrm>
            <a:off x="4821308" y="2328052"/>
            <a:ext cx="1885460" cy="572464"/>
          </a:xfrm>
          <a:prstGeom prst="rect">
            <a:avLst/>
          </a:prstGeom>
          <a:noFill/>
        </p:spPr>
        <p:txBody>
          <a:bodyPr wrap="square" rtlCol="0">
            <a:spAutoFit/>
          </a:bodyPr>
          <a:lstStyle>
            <a:defPPr>
              <a:defRPr lang="zh-CN"/>
            </a:defPPr>
            <a:lvl1pPr marR="0" lvl="0" indent="0" algn="ctr" fontAlgn="auto">
              <a:lnSpc>
                <a:spcPct val="130000"/>
              </a:lnSpc>
              <a:spcBef>
                <a:spcPts val="0"/>
              </a:spcBef>
              <a:spcAft>
                <a:spcPts val="0"/>
              </a:spcAft>
              <a:buClrTx/>
              <a:buSzTx/>
              <a:buFontTx/>
              <a:buNone/>
              <a:tabLst/>
              <a:defRPr kumimoji="0" sz="2000" b="1" i="0" u="none" strike="noStrike" kern="0" cap="none" spc="0" normalizeH="0" baseline="0">
                <a:ln>
                  <a:noFill/>
                </a:ln>
                <a:solidFill>
                  <a:srgbClr val="8F7F0B"/>
                </a:solidFill>
                <a:effectLst/>
                <a:uLnTx/>
                <a:uFillTx/>
                <a:latin typeface="微软雅黑" pitchFamily="34" charset="-122"/>
                <a:ea typeface="微软雅黑" pitchFamily="34" charset="-122"/>
              </a:defRPr>
            </a:lvl1pPr>
          </a:lstStyle>
          <a:p>
            <a:pPr marL="0" marR="0" lvl="0" indent="0" algn="l" defTabSz="914400" eaLnBrk="1" fontAlgn="auto" latinLnBrk="0" hangingPunct="1">
              <a:lnSpc>
                <a:spcPct val="130000"/>
              </a:lnSpc>
              <a:spcBef>
                <a:spcPts val="0"/>
              </a:spcBef>
              <a:spcAft>
                <a:spcPts val="0"/>
              </a:spcAft>
              <a:buClrTx/>
              <a:buSzTx/>
              <a:buFontTx/>
              <a:buNone/>
              <a:tabLst/>
              <a:defRPr/>
            </a:pPr>
            <a:r>
              <a:rPr kumimoji="0" lang="zh-CN" altLang="en-US" sz="2400" b="1" i="0" u="none" strike="noStrike" kern="0" cap="none" spc="0" normalizeH="0" baseline="0" noProof="0" dirty="0">
                <a:ln>
                  <a:noFill/>
                </a:ln>
                <a:solidFill>
                  <a:sysClr val="window" lastClr="FFFFFF"/>
                </a:solidFill>
                <a:effectLst>
                  <a:outerShdw blurRad="50800" dist="38100" dir="5400000" algn="t" rotWithShape="0">
                    <a:prstClr val="black">
                      <a:alpha val="40000"/>
                    </a:prstClr>
                  </a:outerShdw>
                </a:effectLst>
                <a:uLnTx/>
                <a:uFillTx/>
                <a:latin typeface="微软雅黑" pitchFamily="34" charset="-122"/>
                <a:ea typeface="微软雅黑" pitchFamily="34" charset="-122"/>
              </a:rPr>
              <a:t>您的小标题</a:t>
            </a:r>
          </a:p>
        </p:txBody>
      </p:sp>
      <p:sp>
        <p:nvSpPr>
          <p:cNvPr id="14" name="TextBox 13"/>
          <p:cNvSpPr txBox="1"/>
          <p:nvPr/>
        </p:nvSpPr>
        <p:spPr>
          <a:xfrm>
            <a:off x="4293991" y="2985826"/>
            <a:ext cx="3006332" cy="1892826"/>
          </a:xfrm>
          <a:prstGeom prst="rect">
            <a:avLst/>
          </a:prstGeom>
          <a:noFill/>
        </p:spPr>
        <p:txBody>
          <a:bodyPr wrap="square" rtlCol="0">
            <a:spAutoFit/>
          </a:bodyPr>
          <a:lstStyle/>
          <a:p>
            <a:pPr marL="0" marR="0" lvl="0" indent="0" algn="just" defTabSz="914400" eaLnBrk="1" fontAlgn="auto" latinLnBrk="0" hangingPunct="1">
              <a:lnSpc>
                <a:spcPct val="130000"/>
              </a:lnSpc>
              <a:spcBef>
                <a:spcPts val="0"/>
              </a:spcBef>
              <a:spcAft>
                <a:spcPts val="0"/>
              </a:spcAft>
              <a:buClrTx/>
              <a:buSzTx/>
              <a:buFontTx/>
              <a:buNone/>
              <a:tabLst/>
              <a:defRPr/>
            </a:pPr>
            <a:r>
              <a:rPr kumimoji="0" lang="zh-CN" altLang="en-US" sz="1800" b="0" i="0" u="none" strike="noStrike" kern="0" cap="none" spc="0" normalizeH="0" baseline="0" noProof="0" dirty="0">
                <a:ln>
                  <a:noFill/>
                </a:ln>
                <a:solidFill>
                  <a:sysClr val="window" lastClr="FFFFFF"/>
                </a:solidFill>
                <a:effectLst/>
                <a:uLnTx/>
                <a:uFillTx/>
                <a:latin typeface="微软雅黑" pitchFamily="34" charset="-122"/>
                <a:ea typeface="微软雅黑" pitchFamily="34" charset="-122"/>
              </a:rPr>
              <a:t>您的内容打在</a:t>
            </a:r>
            <a:r>
              <a:rPr kumimoji="0" lang="zh-CN" altLang="en-US" sz="1800" b="0" i="0" u="none" strike="noStrike" kern="0" cap="none" spc="0" normalizeH="0" baseline="0" noProof="0" dirty="0" smtClean="0">
                <a:ln>
                  <a:noFill/>
                </a:ln>
                <a:solidFill>
                  <a:sysClr val="window" lastClr="FFFFFF"/>
                </a:solidFill>
                <a:effectLst/>
                <a:uLnTx/>
                <a:uFillTx/>
                <a:latin typeface="微软雅黑" pitchFamily="34" charset="-122"/>
                <a:ea typeface="微软雅黑" pitchFamily="34" charset="-122"/>
              </a:rPr>
              <a:t>这里或者</a:t>
            </a:r>
            <a:r>
              <a:rPr kumimoji="0" lang="zh-CN" altLang="en-US" sz="1800" b="0" i="0" u="none" strike="noStrike" kern="0" cap="none" spc="0" normalizeH="0" baseline="0" noProof="0" dirty="0">
                <a:ln>
                  <a:noFill/>
                </a:ln>
                <a:solidFill>
                  <a:sysClr val="window" lastClr="FFFFFF"/>
                </a:solidFill>
                <a:effectLst/>
                <a:uLnTx/>
                <a:uFillTx/>
                <a:latin typeface="微软雅黑" pitchFamily="34" charset="-122"/>
                <a:ea typeface="微软雅黑" pitchFamily="34" charset="-122"/>
              </a:rPr>
              <a:t>通过复制您的文本</a:t>
            </a:r>
            <a:r>
              <a:rPr kumimoji="0" lang="zh-CN" altLang="en-US" sz="1800" b="0" i="0" u="none" strike="noStrike" kern="0" cap="none" spc="0" normalizeH="0" baseline="0" noProof="0" dirty="0" smtClean="0">
                <a:ln>
                  <a:noFill/>
                </a:ln>
                <a:solidFill>
                  <a:sysClr val="window" lastClr="FFFFFF"/>
                </a:solidFill>
                <a:effectLst/>
                <a:uLnTx/>
                <a:uFillTx/>
                <a:latin typeface="微软雅黑" pitchFamily="34" charset="-122"/>
                <a:ea typeface="微软雅黑" pitchFamily="34" charset="-122"/>
              </a:rPr>
              <a:t>后在此</a:t>
            </a:r>
            <a:r>
              <a:rPr kumimoji="0" lang="zh-CN" altLang="en-US" sz="1800" b="0" i="0" u="none" strike="noStrike" kern="0" cap="none" spc="0" normalizeH="0" baseline="0" noProof="0" dirty="0">
                <a:ln>
                  <a:noFill/>
                </a:ln>
                <a:solidFill>
                  <a:sysClr val="window" lastClr="FFFFFF"/>
                </a:solidFill>
                <a:effectLst/>
                <a:uLnTx/>
                <a:uFillTx/>
                <a:latin typeface="微软雅黑" pitchFamily="34" charset="-122"/>
                <a:ea typeface="微软雅黑" pitchFamily="34" charset="-122"/>
              </a:rPr>
              <a:t>框中选择粘贴您的内容打在这里您的内容打在这里或者通过复制您的文本后在此</a:t>
            </a:r>
            <a:r>
              <a:rPr kumimoji="0" lang="zh-CN" altLang="en-US" sz="1800" b="0" i="0" u="none" strike="noStrike" kern="0" cap="none" spc="0" normalizeH="0" baseline="0" noProof="0" dirty="0" smtClean="0">
                <a:ln>
                  <a:noFill/>
                </a:ln>
                <a:solidFill>
                  <a:sysClr val="window" lastClr="FFFFFF"/>
                </a:solidFill>
                <a:effectLst/>
                <a:uLnTx/>
                <a:uFillTx/>
                <a:latin typeface="微软雅黑" pitchFamily="34" charset="-122"/>
                <a:ea typeface="微软雅黑" pitchFamily="34" charset="-122"/>
              </a:rPr>
              <a:t>框</a:t>
            </a:r>
            <a:endParaRPr kumimoji="0" lang="en-US" altLang="zh-CN" sz="1800" b="0" i="0" u="none" strike="noStrike" kern="0" cap="none" spc="0" normalizeH="0" baseline="0" noProof="0" dirty="0">
              <a:ln>
                <a:noFill/>
              </a:ln>
              <a:solidFill>
                <a:sysClr val="window" lastClr="FFFFFF"/>
              </a:solidFill>
              <a:effectLst/>
              <a:uLnTx/>
              <a:uFillTx/>
              <a:latin typeface="微软雅黑" pitchFamily="34" charset="-122"/>
              <a:ea typeface="微软雅黑" pitchFamily="34" charset="-122"/>
            </a:endParaRPr>
          </a:p>
        </p:txBody>
      </p:sp>
      <p:grpSp>
        <p:nvGrpSpPr>
          <p:cNvPr id="15" name="组合 14"/>
          <p:cNvGrpSpPr/>
          <p:nvPr/>
        </p:nvGrpSpPr>
        <p:grpSpPr>
          <a:xfrm>
            <a:off x="179512" y="5265149"/>
            <a:ext cx="621643" cy="621643"/>
            <a:chOff x="-3830475" y="693502"/>
            <a:chExt cx="2231881" cy="2231881"/>
          </a:xfrm>
        </p:grpSpPr>
        <p:sp>
          <p:nvSpPr>
            <p:cNvPr id="16" name="椭圆 2"/>
            <p:cNvSpPr/>
            <p:nvPr/>
          </p:nvSpPr>
          <p:spPr>
            <a:xfrm>
              <a:off x="-3830475" y="693502"/>
              <a:ext cx="2231881" cy="2231881"/>
            </a:xfrm>
            <a:custGeom>
              <a:avLst/>
              <a:gdLst/>
              <a:ahLst/>
              <a:cxnLst/>
              <a:rect l="l" t="t" r="r" b="b"/>
              <a:pathLst>
                <a:path w="3672408" h="3672408">
                  <a:moveTo>
                    <a:pt x="1836204" y="342038"/>
                  </a:moveTo>
                  <a:cubicBezTo>
                    <a:pt x="1010999" y="342038"/>
                    <a:pt x="342038" y="1010999"/>
                    <a:pt x="342038" y="1836204"/>
                  </a:cubicBezTo>
                  <a:cubicBezTo>
                    <a:pt x="342038" y="2661409"/>
                    <a:pt x="1010999" y="3330370"/>
                    <a:pt x="1836204" y="3330370"/>
                  </a:cubicBezTo>
                  <a:cubicBezTo>
                    <a:pt x="2661409" y="3330370"/>
                    <a:pt x="3330370" y="2661409"/>
                    <a:pt x="3330370" y="1836204"/>
                  </a:cubicBezTo>
                  <a:cubicBezTo>
                    <a:pt x="3330370" y="1010999"/>
                    <a:pt x="2661409" y="342038"/>
                    <a:pt x="1836204" y="342038"/>
                  </a:cubicBezTo>
                  <a:close/>
                  <a:moveTo>
                    <a:pt x="1836204" y="0"/>
                  </a:moveTo>
                  <a:cubicBezTo>
                    <a:pt x="2850311" y="0"/>
                    <a:pt x="3672408" y="822097"/>
                    <a:pt x="3672408" y="1836204"/>
                  </a:cubicBezTo>
                  <a:cubicBezTo>
                    <a:pt x="3672408" y="2850311"/>
                    <a:pt x="2850311" y="3672408"/>
                    <a:pt x="1836204" y="3672408"/>
                  </a:cubicBezTo>
                  <a:cubicBezTo>
                    <a:pt x="822097" y="3672408"/>
                    <a:pt x="0" y="2850311"/>
                    <a:pt x="0" y="1836204"/>
                  </a:cubicBezTo>
                  <a:cubicBezTo>
                    <a:pt x="0" y="822097"/>
                    <a:pt x="822097" y="0"/>
                    <a:pt x="1836204" y="0"/>
                  </a:cubicBezTo>
                  <a:close/>
                </a:path>
              </a:pathLst>
            </a:custGeom>
            <a:gradFill flip="none" rotWithShape="1">
              <a:gsLst>
                <a:gs pos="0">
                  <a:srgbClr val="98C54F">
                    <a:shade val="30000"/>
                    <a:satMod val="115000"/>
                  </a:srgbClr>
                </a:gs>
                <a:gs pos="50000">
                  <a:srgbClr val="98C54F">
                    <a:shade val="67500"/>
                    <a:satMod val="115000"/>
                  </a:srgbClr>
                </a:gs>
                <a:gs pos="100000">
                  <a:srgbClr val="98C54F">
                    <a:shade val="100000"/>
                    <a:satMod val="115000"/>
                  </a:srgbClr>
                </a:gs>
              </a:gsLst>
              <a:lin ang="16200000" scaled="1"/>
              <a:tileRect/>
            </a:gradFill>
            <a:ln w="25400" cap="flat" cmpd="sng" algn="ctr">
              <a:solidFill>
                <a:srgbClr val="98C54F"/>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latin typeface="Calibri"/>
                <a:ea typeface="宋体"/>
                <a:cs typeface="+mn-cs"/>
              </a:endParaRPr>
            </a:p>
          </p:txBody>
        </p:sp>
        <p:sp>
          <p:nvSpPr>
            <p:cNvPr id="17" name="椭圆 16"/>
            <p:cNvSpPr/>
            <p:nvPr/>
          </p:nvSpPr>
          <p:spPr>
            <a:xfrm>
              <a:off x="-3553385" y="1005358"/>
              <a:ext cx="1838019" cy="1668439"/>
            </a:xfrm>
            <a:prstGeom prst="ellipse">
              <a:avLst/>
            </a:prstGeom>
            <a:solidFill>
              <a:sysClr val="window" lastClr="FFFFFF"/>
            </a:solidFill>
            <a:ln w="25400" cap="flat" cmpd="sng" algn="ctr">
              <a:noFill/>
              <a:prstDash val="solid"/>
            </a:ln>
            <a:effectLst>
              <a:outerShdw dist="50800" dir="5400000" algn="t" rotWithShape="0">
                <a:srgbClr val="526F23">
                  <a:alpha val="32000"/>
                </a:srgb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latin typeface="Calibri"/>
                <a:ea typeface="宋体"/>
                <a:cs typeface="+mn-cs"/>
              </a:endParaRPr>
            </a:p>
          </p:txBody>
        </p:sp>
        <p:sp>
          <p:nvSpPr>
            <p:cNvPr id="18" name="椭圆 5"/>
            <p:cNvSpPr/>
            <p:nvPr/>
          </p:nvSpPr>
          <p:spPr>
            <a:xfrm>
              <a:off x="-3633544" y="956076"/>
              <a:ext cx="1838019" cy="919528"/>
            </a:xfrm>
            <a:custGeom>
              <a:avLst/>
              <a:gdLst/>
              <a:ahLst/>
              <a:cxnLst/>
              <a:rect l="l" t="t" r="r" b="b"/>
              <a:pathLst>
                <a:path w="3024336" h="1513020">
                  <a:moveTo>
                    <a:pt x="1512168" y="0"/>
                  </a:moveTo>
                  <a:cubicBezTo>
                    <a:pt x="2347315" y="0"/>
                    <a:pt x="3024336" y="614558"/>
                    <a:pt x="3024336" y="1372653"/>
                  </a:cubicBezTo>
                  <a:lnTo>
                    <a:pt x="3018220" y="1482604"/>
                  </a:lnTo>
                  <a:cubicBezTo>
                    <a:pt x="3019679" y="1402186"/>
                    <a:pt x="3011978" y="1320906"/>
                    <a:pt x="2995990" y="1239502"/>
                  </a:cubicBezTo>
                  <a:cubicBezTo>
                    <a:pt x="2849889" y="495619"/>
                    <a:pt x="2067122" y="23057"/>
                    <a:pt x="1247631" y="184007"/>
                  </a:cubicBezTo>
                  <a:cubicBezTo>
                    <a:pt x="542542" y="322488"/>
                    <a:pt x="39995" y="884830"/>
                    <a:pt x="7811" y="1513020"/>
                  </a:cubicBezTo>
                  <a:cubicBezTo>
                    <a:pt x="2646" y="1466869"/>
                    <a:pt x="0" y="1420041"/>
                    <a:pt x="0" y="1372653"/>
                  </a:cubicBezTo>
                  <a:cubicBezTo>
                    <a:pt x="0" y="614558"/>
                    <a:pt x="677021" y="0"/>
                    <a:pt x="1512168" y="0"/>
                  </a:cubicBezTo>
                  <a:close/>
                </a:path>
              </a:pathLst>
            </a:custGeom>
            <a:gradFill flip="none" rotWithShape="1">
              <a:gsLst>
                <a:gs pos="0">
                  <a:sysClr val="window" lastClr="FFFFFF">
                    <a:lumMod val="65000"/>
                    <a:shade val="30000"/>
                    <a:satMod val="115000"/>
                  </a:sysClr>
                </a:gs>
                <a:gs pos="16000">
                  <a:sysClr val="window" lastClr="FFFFFF">
                    <a:lumMod val="65000"/>
                    <a:shade val="67500"/>
                    <a:satMod val="115000"/>
                  </a:sysClr>
                </a:gs>
                <a:gs pos="75000">
                  <a:sysClr val="window" lastClr="FFFFFF">
                    <a:lumMod val="65000"/>
                    <a:shade val="100000"/>
                    <a:satMod val="115000"/>
                    <a:alpha val="0"/>
                  </a:sysClr>
                </a:gs>
              </a:gsLst>
              <a:lin ang="0" scaled="1"/>
              <a:tileRect/>
            </a:gra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latin typeface="Calibri"/>
                <a:ea typeface="宋体"/>
                <a:cs typeface="+mn-cs"/>
              </a:endParaRPr>
            </a:p>
          </p:txBody>
        </p:sp>
      </p:grpSp>
      <p:sp>
        <p:nvSpPr>
          <p:cNvPr id="19" name="TextBox 18"/>
          <p:cNvSpPr txBox="1"/>
          <p:nvPr/>
        </p:nvSpPr>
        <p:spPr>
          <a:xfrm>
            <a:off x="747907" y="5310700"/>
            <a:ext cx="3279695" cy="597921"/>
          </a:xfrm>
          <a:prstGeom prst="rect">
            <a:avLst/>
          </a:prstGeom>
          <a:noFill/>
        </p:spPr>
        <p:txBody>
          <a:bodyPr wrap="square" rtlCol="0">
            <a:spAutoFit/>
          </a:bodyPr>
          <a:lstStyle/>
          <a:p>
            <a:pPr marL="0" marR="0" lvl="0" indent="0" defTabSz="914400" eaLnBrk="1" fontAlgn="auto" latinLnBrk="0" hangingPunct="1">
              <a:lnSpc>
                <a:spcPct val="130000"/>
              </a:lnSpc>
              <a:spcBef>
                <a:spcPts val="0"/>
              </a:spcBef>
              <a:spcAft>
                <a:spcPts val="0"/>
              </a:spcAft>
              <a:buClrTx/>
              <a:buSzTx/>
              <a:buFontTx/>
              <a:buNone/>
              <a:tabLst/>
              <a:defRPr/>
            </a:pPr>
            <a:r>
              <a:rPr kumimoji="0" lang="zh-CN" altLang="en-US" sz="2800" b="1" i="0" u="none" strike="noStrike" kern="0" cap="none" spc="0" normalizeH="0" baseline="0" noProof="0" dirty="0" smtClean="0">
                <a:ln>
                  <a:noFill/>
                </a:ln>
                <a:solidFill>
                  <a:srgbClr val="526F23"/>
                </a:solidFill>
                <a:effectLst/>
                <a:uLnTx/>
                <a:uFillTx/>
                <a:latin typeface="微软雅黑" pitchFamily="34" charset="-122"/>
                <a:ea typeface="微软雅黑" pitchFamily="34" charset="-122"/>
              </a:rPr>
              <a:t>您的标题写在这里</a:t>
            </a:r>
            <a:endParaRPr kumimoji="0" lang="zh-CN" altLang="en-US" sz="2800" b="1" i="0" u="none" strike="noStrike" kern="0" cap="none" spc="0" normalizeH="0" baseline="0" noProof="0" dirty="0">
              <a:ln>
                <a:noFill/>
              </a:ln>
              <a:solidFill>
                <a:srgbClr val="526F23"/>
              </a:solidFill>
              <a:effectLst/>
              <a:uLnTx/>
              <a:uFillTx/>
              <a:latin typeface="微软雅黑" pitchFamily="34" charset="-122"/>
              <a:ea typeface="微软雅黑" pitchFamily="34" charset="-122"/>
            </a:endParaRPr>
          </a:p>
        </p:txBody>
      </p:sp>
      <p:grpSp>
        <p:nvGrpSpPr>
          <p:cNvPr id="20" name="组合 19"/>
          <p:cNvGrpSpPr/>
          <p:nvPr/>
        </p:nvGrpSpPr>
        <p:grpSpPr>
          <a:xfrm>
            <a:off x="647032" y="5118952"/>
            <a:ext cx="292394" cy="292394"/>
            <a:chOff x="-3830475" y="693502"/>
            <a:chExt cx="2231881" cy="2231881"/>
          </a:xfrm>
        </p:grpSpPr>
        <p:sp>
          <p:nvSpPr>
            <p:cNvPr id="21" name="椭圆 2"/>
            <p:cNvSpPr/>
            <p:nvPr/>
          </p:nvSpPr>
          <p:spPr>
            <a:xfrm>
              <a:off x="-3830475" y="693502"/>
              <a:ext cx="2231881" cy="2231881"/>
            </a:xfrm>
            <a:custGeom>
              <a:avLst/>
              <a:gdLst/>
              <a:ahLst/>
              <a:cxnLst/>
              <a:rect l="l" t="t" r="r" b="b"/>
              <a:pathLst>
                <a:path w="3672408" h="3672408">
                  <a:moveTo>
                    <a:pt x="1836204" y="342038"/>
                  </a:moveTo>
                  <a:cubicBezTo>
                    <a:pt x="1010999" y="342038"/>
                    <a:pt x="342038" y="1010999"/>
                    <a:pt x="342038" y="1836204"/>
                  </a:cubicBezTo>
                  <a:cubicBezTo>
                    <a:pt x="342038" y="2661409"/>
                    <a:pt x="1010999" y="3330370"/>
                    <a:pt x="1836204" y="3330370"/>
                  </a:cubicBezTo>
                  <a:cubicBezTo>
                    <a:pt x="2661409" y="3330370"/>
                    <a:pt x="3330370" y="2661409"/>
                    <a:pt x="3330370" y="1836204"/>
                  </a:cubicBezTo>
                  <a:cubicBezTo>
                    <a:pt x="3330370" y="1010999"/>
                    <a:pt x="2661409" y="342038"/>
                    <a:pt x="1836204" y="342038"/>
                  </a:cubicBezTo>
                  <a:close/>
                  <a:moveTo>
                    <a:pt x="1836204" y="0"/>
                  </a:moveTo>
                  <a:cubicBezTo>
                    <a:pt x="2850311" y="0"/>
                    <a:pt x="3672408" y="822097"/>
                    <a:pt x="3672408" y="1836204"/>
                  </a:cubicBezTo>
                  <a:cubicBezTo>
                    <a:pt x="3672408" y="2850311"/>
                    <a:pt x="2850311" y="3672408"/>
                    <a:pt x="1836204" y="3672408"/>
                  </a:cubicBezTo>
                  <a:cubicBezTo>
                    <a:pt x="822097" y="3672408"/>
                    <a:pt x="0" y="2850311"/>
                    <a:pt x="0" y="1836204"/>
                  </a:cubicBezTo>
                  <a:cubicBezTo>
                    <a:pt x="0" y="822097"/>
                    <a:pt x="822097" y="0"/>
                    <a:pt x="1836204" y="0"/>
                  </a:cubicBezTo>
                  <a:close/>
                </a:path>
              </a:pathLst>
            </a:custGeom>
            <a:gradFill flip="none" rotWithShape="1">
              <a:gsLst>
                <a:gs pos="0">
                  <a:srgbClr val="98C54F">
                    <a:shade val="30000"/>
                    <a:satMod val="115000"/>
                  </a:srgbClr>
                </a:gs>
                <a:gs pos="50000">
                  <a:srgbClr val="98C54F">
                    <a:shade val="67500"/>
                    <a:satMod val="115000"/>
                  </a:srgbClr>
                </a:gs>
                <a:gs pos="100000">
                  <a:srgbClr val="98C54F">
                    <a:shade val="100000"/>
                    <a:satMod val="115000"/>
                  </a:srgbClr>
                </a:gs>
              </a:gsLst>
              <a:lin ang="16200000" scaled="1"/>
              <a:tileRect/>
            </a:gradFill>
            <a:ln w="25400" cap="flat" cmpd="sng" algn="ctr">
              <a:solidFill>
                <a:srgbClr val="98C54F"/>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latin typeface="Calibri"/>
                <a:ea typeface="宋体"/>
                <a:cs typeface="+mn-cs"/>
              </a:endParaRPr>
            </a:p>
          </p:txBody>
        </p:sp>
        <p:sp>
          <p:nvSpPr>
            <p:cNvPr id="22" name="椭圆 21"/>
            <p:cNvSpPr/>
            <p:nvPr/>
          </p:nvSpPr>
          <p:spPr>
            <a:xfrm>
              <a:off x="-3553385" y="1005358"/>
              <a:ext cx="1838019" cy="1668439"/>
            </a:xfrm>
            <a:prstGeom prst="ellipse">
              <a:avLst/>
            </a:prstGeom>
            <a:solidFill>
              <a:sysClr val="window" lastClr="FFFFFF"/>
            </a:solidFill>
            <a:ln w="25400" cap="flat" cmpd="sng" algn="ctr">
              <a:noFill/>
              <a:prstDash val="solid"/>
            </a:ln>
            <a:effectLst>
              <a:outerShdw dist="50800" dir="5400000" algn="t" rotWithShape="0">
                <a:srgbClr val="526F23">
                  <a:alpha val="32000"/>
                </a:srgb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latin typeface="Calibri"/>
                <a:ea typeface="宋体"/>
                <a:cs typeface="+mn-cs"/>
              </a:endParaRPr>
            </a:p>
          </p:txBody>
        </p:sp>
        <p:sp>
          <p:nvSpPr>
            <p:cNvPr id="23" name="椭圆 5"/>
            <p:cNvSpPr/>
            <p:nvPr/>
          </p:nvSpPr>
          <p:spPr>
            <a:xfrm>
              <a:off x="-3633544" y="956076"/>
              <a:ext cx="1838019" cy="919528"/>
            </a:xfrm>
            <a:custGeom>
              <a:avLst/>
              <a:gdLst/>
              <a:ahLst/>
              <a:cxnLst/>
              <a:rect l="l" t="t" r="r" b="b"/>
              <a:pathLst>
                <a:path w="3024336" h="1513020">
                  <a:moveTo>
                    <a:pt x="1512168" y="0"/>
                  </a:moveTo>
                  <a:cubicBezTo>
                    <a:pt x="2347315" y="0"/>
                    <a:pt x="3024336" y="614558"/>
                    <a:pt x="3024336" y="1372653"/>
                  </a:cubicBezTo>
                  <a:lnTo>
                    <a:pt x="3018220" y="1482604"/>
                  </a:lnTo>
                  <a:cubicBezTo>
                    <a:pt x="3019679" y="1402186"/>
                    <a:pt x="3011978" y="1320906"/>
                    <a:pt x="2995990" y="1239502"/>
                  </a:cubicBezTo>
                  <a:cubicBezTo>
                    <a:pt x="2849889" y="495619"/>
                    <a:pt x="2067122" y="23057"/>
                    <a:pt x="1247631" y="184007"/>
                  </a:cubicBezTo>
                  <a:cubicBezTo>
                    <a:pt x="542542" y="322488"/>
                    <a:pt x="39995" y="884830"/>
                    <a:pt x="7811" y="1513020"/>
                  </a:cubicBezTo>
                  <a:cubicBezTo>
                    <a:pt x="2646" y="1466869"/>
                    <a:pt x="0" y="1420041"/>
                    <a:pt x="0" y="1372653"/>
                  </a:cubicBezTo>
                  <a:cubicBezTo>
                    <a:pt x="0" y="614558"/>
                    <a:pt x="677021" y="0"/>
                    <a:pt x="1512168" y="0"/>
                  </a:cubicBezTo>
                  <a:close/>
                </a:path>
              </a:pathLst>
            </a:custGeom>
            <a:gradFill flip="none" rotWithShape="1">
              <a:gsLst>
                <a:gs pos="0">
                  <a:sysClr val="window" lastClr="FFFFFF">
                    <a:lumMod val="65000"/>
                    <a:shade val="30000"/>
                    <a:satMod val="115000"/>
                  </a:sysClr>
                </a:gs>
                <a:gs pos="16000">
                  <a:sysClr val="window" lastClr="FFFFFF">
                    <a:lumMod val="65000"/>
                    <a:shade val="67500"/>
                    <a:satMod val="115000"/>
                  </a:sysClr>
                </a:gs>
                <a:gs pos="75000">
                  <a:sysClr val="window" lastClr="FFFFFF">
                    <a:lumMod val="65000"/>
                    <a:shade val="100000"/>
                    <a:satMod val="115000"/>
                    <a:alpha val="0"/>
                  </a:sysClr>
                </a:gs>
              </a:gsLst>
              <a:lin ang="0" scaled="1"/>
              <a:tileRect/>
            </a:gra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latin typeface="Calibri"/>
                <a:ea typeface="宋体"/>
                <a:cs typeface="+mn-cs"/>
              </a:endParaRPr>
            </a:p>
          </p:txBody>
        </p:sp>
      </p:grpSp>
    </p:spTree>
    <p:extLst>
      <p:ext uri="{BB962C8B-B14F-4D97-AF65-F5344CB8AC3E}">
        <p14:creationId xmlns:p14="http://schemas.microsoft.com/office/powerpoint/2010/main" val="34529018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自定义 1">
      <a:majorFont>
        <a:latin typeface="Segoe UI"/>
        <a:ea typeface="微软雅黑"/>
        <a:cs typeface=""/>
      </a:majorFont>
      <a:minorFont>
        <a:latin typeface="Segoe UI"/>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1455</TotalTime>
  <Words>66</Words>
  <Application>Microsoft Office PowerPoint</Application>
  <PresentationFormat>全屏显示(4:3)</PresentationFormat>
  <Paragraphs>6</Paragraphs>
  <Slides>1</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vt:i4>
      </vt:variant>
    </vt:vector>
  </HeadingPairs>
  <TitlesOfParts>
    <vt:vector size="7" baseType="lpstr">
      <vt:lpstr>宋体</vt:lpstr>
      <vt:lpstr>微软雅黑</vt:lpstr>
      <vt:lpstr>Arial</vt:lpstr>
      <vt:lpstr>Calibri</vt:lpstr>
      <vt:lpstr>Segoe UI</vt:lpstr>
      <vt:lpstr>Office 主题​​</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subject/>
  <dc:creator/>
  <cp:keywords/>
  <dc:description/>
  <cp:lastModifiedBy>林辉强</cp:lastModifiedBy>
  <cp:revision>208</cp:revision>
  <dcterms:created xsi:type="dcterms:W3CDTF">2013-04-18T01:26:10Z</dcterms:created>
  <dcterms:modified xsi:type="dcterms:W3CDTF">2013-05-26T10:24:04Z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PowerPoint 演示文稿</vt:lpwstr>
  </property>
  <property fmtid="{D5CDD505-2E9C-101B-9397-08002B2CF9AE}" pid="3" name="SlideDescription">
    <vt:lpwstr/>
  </property>
</Properties>
</file>