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1E20DC-D716-4F81-9AA5-0854896DC9B9}" type="datetimeFigureOut">
              <a:rPr lang="zh-CN" altLang="en-US" smtClean="0"/>
              <a:t>2013/5/26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2645D2-BB8A-443A-87D0-BF62919EECF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1261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E1BF5-D051-449B-BCE8-1866AA53C6AE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5907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327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BDD37-281A-4FE9-B0D2-A02A80D196EE}" type="datetimeFigureOut">
              <a:rPr lang="zh-CN" altLang="en-US" smtClean="0"/>
              <a:pPr/>
              <a:t>2013/5/26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53418-C156-4902-AAC9-4A39D26B1F1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2823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698224" y="1166049"/>
            <a:ext cx="4178032" cy="45719"/>
          </a:xfrm>
          <a:prstGeom prst="rect">
            <a:avLst/>
          </a:prstGeom>
          <a:solidFill>
            <a:sysClr val="windowText" lastClr="000000">
              <a:lumMod val="75000"/>
              <a:lumOff val="2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宋体"/>
              <a:cs typeface="+mn-cs"/>
            </a:endParaRPr>
          </a:p>
        </p:txBody>
      </p:sp>
      <p:sp>
        <p:nvSpPr>
          <p:cNvPr id="5" name="等腰三角形 4"/>
          <p:cNvSpPr/>
          <p:nvPr/>
        </p:nvSpPr>
        <p:spPr>
          <a:xfrm flipV="1">
            <a:off x="6727690" y="3678811"/>
            <a:ext cx="1008112" cy="1070333"/>
          </a:xfrm>
          <a:prstGeom prst="triangle">
            <a:avLst/>
          </a:prstGeom>
          <a:solidFill>
            <a:sysClr val="window" lastClr="FFFFFF">
              <a:lumMod val="6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宋体"/>
              <a:cs typeface="+mn-cs"/>
            </a:endParaRPr>
          </a:p>
        </p:txBody>
      </p:sp>
      <p:sp>
        <p:nvSpPr>
          <p:cNvPr id="6" name="等腰三角形 5"/>
          <p:cNvSpPr/>
          <p:nvPr/>
        </p:nvSpPr>
        <p:spPr>
          <a:xfrm flipV="1">
            <a:off x="3932630" y="3692063"/>
            <a:ext cx="1008112" cy="1070333"/>
          </a:xfrm>
          <a:prstGeom prst="triangle">
            <a:avLst/>
          </a:prstGeom>
          <a:solidFill>
            <a:sysClr val="window" lastClr="FFFFFF">
              <a:lumMod val="6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宋体"/>
              <a:cs typeface="+mn-cs"/>
            </a:endParaRPr>
          </a:p>
        </p:txBody>
      </p:sp>
      <p:sp>
        <p:nvSpPr>
          <p:cNvPr id="7" name="等腰三角形 6"/>
          <p:cNvSpPr/>
          <p:nvPr/>
        </p:nvSpPr>
        <p:spPr>
          <a:xfrm flipV="1">
            <a:off x="1115616" y="3679097"/>
            <a:ext cx="1008112" cy="1070333"/>
          </a:xfrm>
          <a:prstGeom prst="triangle">
            <a:avLst/>
          </a:prstGeom>
          <a:solidFill>
            <a:sysClr val="window" lastClr="FFFFFF">
              <a:lumMod val="6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宋体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-26776" y="3454824"/>
            <a:ext cx="9170776" cy="240129"/>
          </a:xfrm>
          <a:prstGeom prst="rect">
            <a:avLst/>
          </a:prstGeom>
          <a:solidFill>
            <a:sysClr val="windowText" lastClr="000000">
              <a:lumMod val="75000"/>
              <a:lumOff val="2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宋体"/>
              <a:cs typeface="+mn-cs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921"/>
          <a:stretch/>
        </p:blipFill>
        <p:spPr bwMode="auto">
          <a:xfrm>
            <a:off x="694016" y="2988246"/>
            <a:ext cx="1828800" cy="476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等腰三角形 9"/>
          <p:cNvSpPr/>
          <p:nvPr/>
        </p:nvSpPr>
        <p:spPr>
          <a:xfrm flipV="1">
            <a:off x="611560" y="2733207"/>
            <a:ext cx="2232248" cy="1944216"/>
          </a:xfrm>
          <a:prstGeom prst="triangle">
            <a:avLst>
              <a:gd name="adj" fmla="val 48219"/>
            </a:avLst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12000">
                <a:srgbClr val="FFC000">
                  <a:shade val="67500"/>
                  <a:satMod val="115000"/>
                </a:srgbClr>
              </a:gs>
              <a:gs pos="50016">
                <a:srgbClr val="FFD44B"/>
              </a:gs>
              <a:gs pos="84000">
                <a:srgbClr val="FFC0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25400" cap="flat" cmpd="sng" algn="ctr">
            <a:solidFill>
              <a:srgbClr val="FFD44B"/>
            </a:solidFill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宋体"/>
              <a:cs typeface="+mn-cs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079"/>
          <a:stretch/>
        </p:blipFill>
        <p:spPr bwMode="auto">
          <a:xfrm>
            <a:off x="694016" y="1636386"/>
            <a:ext cx="1828800" cy="1351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等腰三角形 11"/>
          <p:cNvSpPr/>
          <p:nvPr/>
        </p:nvSpPr>
        <p:spPr>
          <a:xfrm flipV="1">
            <a:off x="1337388" y="2988246"/>
            <a:ext cx="277734" cy="238470"/>
          </a:xfrm>
          <a:prstGeom prst="triangle">
            <a:avLst/>
          </a:prstGeom>
          <a:solidFill>
            <a:srgbClr val="C00000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宋体"/>
              <a:cs typeface="+mn-cs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921"/>
          <a:stretch/>
        </p:blipFill>
        <p:spPr bwMode="auto">
          <a:xfrm>
            <a:off x="3502328" y="2988246"/>
            <a:ext cx="1828800" cy="476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等腰三角形 13"/>
          <p:cNvSpPr/>
          <p:nvPr/>
        </p:nvSpPr>
        <p:spPr>
          <a:xfrm flipV="1">
            <a:off x="3419872" y="2733207"/>
            <a:ext cx="2232248" cy="1944216"/>
          </a:xfrm>
          <a:prstGeom prst="triangle">
            <a:avLst>
              <a:gd name="adj" fmla="val 48219"/>
            </a:avLst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12000">
                <a:srgbClr val="FFC000">
                  <a:shade val="67500"/>
                  <a:satMod val="115000"/>
                </a:srgbClr>
              </a:gs>
              <a:gs pos="50016">
                <a:srgbClr val="FFD44B"/>
              </a:gs>
              <a:gs pos="84000">
                <a:srgbClr val="FFC0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25400" cap="flat" cmpd="sng" algn="ctr">
            <a:solidFill>
              <a:srgbClr val="FFD44B"/>
            </a:solidFill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宋体"/>
              <a:cs typeface="+mn-cs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079"/>
          <a:stretch/>
        </p:blipFill>
        <p:spPr bwMode="auto">
          <a:xfrm>
            <a:off x="3502328" y="1636386"/>
            <a:ext cx="1828800" cy="1351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等腰三角形 15"/>
          <p:cNvSpPr/>
          <p:nvPr/>
        </p:nvSpPr>
        <p:spPr>
          <a:xfrm flipV="1">
            <a:off x="4145700" y="2988246"/>
            <a:ext cx="277734" cy="238470"/>
          </a:xfrm>
          <a:prstGeom prst="triangle">
            <a:avLst/>
          </a:prstGeom>
          <a:solidFill>
            <a:srgbClr val="C00000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宋体"/>
              <a:cs typeface="+mn-cs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921"/>
          <a:stretch/>
        </p:blipFill>
        <p:spPr bwMode="auto">
          <a:xfrm>
            <a:off x="6310640" y="2988246"/>
            <a:ext cx="1828800" cy="476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等腰三角形 17"/>
          <p:cNvSpPr/>
          <p:nvPr/>
        </p:nvSpPr>
        <p:spPr>
          <a:xfrm flipV="1">
            <a:off x="6228184" y="2733207"/>
            <a:ext cx="2232248" cy="1944216"/>
          </a:xfrm>
          <a:prstGeom prst="triangle">
            <a:avLst>
              <a:gd name="adj" fmla="val 48219"/>
            </a:avLst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12000">
                <a:srgbClr val="FFC000">
                  <a:shade val="67500"/>
                  <a:satMod val="115000"/>
                </a:srgbClr>
              </a:gs>
              <a:gs pos="50016">
                <a:srgbClr val="FFD44B"/>
              </a:gs>
              <a:gs pos="84000">
                <a:srgbClr val="FFC0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25400" cap="flat" cmpd="sng" algn="ctr">
            <a:solidFill>
              <a:srgbClr val="FFD44B"/>
            </a:solidFill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宋体"/>
              <a:cs typeface="+mn-cs"/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079"/>
          <a:stretch/>
        </p:blipFill>
        <p:spPr bwMode="auto">
          <a:xfrm>
            <a:off x="6310640" y="1636386"/>
            <a:ext cx="1828800" cy="1351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等腰三角形 19"/>
          <p:cNvSpPr/>
          <p:nvPr/>
        </p:nvSpPr>
        <p:spPr>
          <a:xfrm flipV="1">
            <a:off x="6954012" y="2988246"/>
            <a:ext cx="277734" cy="238470"/>
          </a:xfrm>
          <a:prstGeom prst="triangle">
            <a:avLst/>
          </a:prstGeom>
          <a:solidFill>
            <a:srgbClr val="C00000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宋体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687928" y="2116655"/>
            <a:ext cx="861730" cy="912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ell MT" pitchFamily="18" charset="0"/>
                <a:ea typeface="微软雅黑" pitchFamily="34" charset="-122"/>
              </a:rPr>
              <a:t>01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469263" y="2076009"/>
            <a:ext cx="861730" cy="912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ell MT" pitchFamily="18" charset="0"/>
                <a:ea typeface="微软雅黑" pitchFamily="34" charset="-122"/>
              </a:rPr>
              <a:t>02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277710" y="2076008"/>
            <a:ext cx="861730" cy="912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ell MT" pitchFamily="18" charset="0"/>
                <a:ea typeface="微软雅黑" pitchFamily="34" charset="-122"/>
              </a:rPr>
              <a:t>03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102364" y="3284715"/>
            <a:ext cx="1235412" cy="597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>
                  <a:outerShdw blurRad="50800" dist="38100" dir="5400000" algn="t" rotWithShape="0">
                    <a:sysClr val="window" lastClr="FFFFFF">
                      <a:alpha val="40000"/>
                    </a:sysClr>
                  </a:outerShdw>
                </a:effectLst>
                <a:uLnTx/>
                <a:uFillTx/>
                <a:latin typeface="微软雅黑" pitchFamily="34" charset="-122"/>
                <a:ea typeface="微软雅黑" pitchFamily="34" charset="-122"/>
              </a:rPr>
              <a:t>文本</a:t>
            </a:r>
            <a:endParaRPr kumimoji="0" lang="zh-CN" altLang="en-US" sz="2800" b="1" i="0" u="none" strike="noStrike" kern="0" cap="none" spc="0" normalizeH="0" baseline="0" noProof="0" dirty="0">
              <a:ln>
                <a:noFill/>
              </a:ln>
              <a:solidFill>
                <a:srgbClr val="F79646">
                  <a:lumMod val="50000"/>
                </a:srgbClr>
              </a:solidFill>
              <a:effectLst>
                <a:outerShdw blurRad="50800" dist="38100" dir="5400000" algn="t" rotWithShape="0">
                  <a:sysClr val="window" lastClr="FFFFFF">
                    <a:alpha val="40000"/>
                  </a:sysClr>
                </a:outerShdw>
              </a:effectLst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940906" y="3284715"/>
            <a:ext cx="1235412" cy="597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>
                  <a:outerShdw blurRad="50800" dist="38100" dir="5400000" algn="t" rotWithShape="0">
                    <a:sysClr val="window" lastClr="FFFFFF">
                      <a:alpha val="40000"/>
                    </a:sysClr>
                  </a:outerShdw>
                </a:effectLst>
                <a:uLnTx/>
                <a:uFillTx/>
                <a:latin typeface="微软雅黑" pitchFamily="34" charset="-122"/>
                <a:ea typeface="微软雅黑" pitchFamily="34" charset="-122"/>
              </a:rPr>
              <a:t>文本</a:t>
            </a:r>
            <a:endParaRPr kumimoji="0" lang="zh-CN" altLang="en-US" sz="2800" b="1" i="0" u="none" strike="noStrike" kern="0" cap="none" spc="0" normalizeH="0" baseline="0" noProof="0" dirty="0">
              <a:ln>
                <a:noFill/>
              </a:ln>
              <a:solidFill>
                <a:srgbClr val="F79646">
                  <a:lumMod val="50000"/>
                </a:srgbClr>
              </a:solidFill>
              <a:effectLst>
                <a:outerShdw blurRad="50800" dist="38100" dir="5400000" algn="t" rotWithShape="0">
                  <a:sysClr val="window" lastClr="FFFFFF">
                    <a:alpha val="40000"/>
                  </a:sysClr>
                </a:outerShdw>
              </a:effectLst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738622" y="3284715"/>
            <a:ext cx="1235412" cy="597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>
                  <a:outerShdw blurRad="50800" dist="38100" dir="5400000" algn="t" rotWithShape="0">
                    <a:sysClr val="window" lastClr="FFFFFF">
                      <a:alpha val="40000"/>
                    </a:sysClr>
                  </a:outerShdw>
                </a:effectLst>
                <a:uLnTx/>
                <a:uFillTx/>
                <a:latin typeface="微软雅黑" pitchFamily="34" charset="-122"/>
                <a:ea typeface="微软雅黑" pitchFamily="34" charset="-122"/>
              </a:rPr>
              <a:t>文本</a:t>
            </a:r>
            <a:endParaRPr kumimoji="0" lang="zh-CN" altLang="en-US" sz="2800" b="1" i="0" u="none" strike="noStrike" kern="0" cap="none" spc="0" normalizeH="0" baseline="0" noProof="0" dirty="0">
              <a:ln>
                <a:noFill/>
              </a:ln>
              <a:solidFill>
                <a:srgbClr val="F79646">
                  <a:lumMod val="50000"/>
                </a:srgbClr>
              </a:solidFill>
              <a:effectLst>
                <a:outerShdw blurRad="50800" dist="38100" dir="5400000" algn="t" rotWithShape="0">
                  <a:sysClr val="window" lastClr="FFFFFF">
                    <a:alpha val="40000"/>
                  </a:sysClr>
                </a:outerShdw>
              </a:effectLst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95536" y="4728872"/>
            <a:ext cx="2447500" cy="1532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您的内容打在</a:t>
            </a:r>
            <a:r>
              <a: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这里或者</a:t>
            </a: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通过复制您的文本</a:t>
            </a:r>
            <a:r>
              <a: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后在此</a:t>
            </a: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框中选择粘贴您的内容打在</a:t>
            </a:r>
            <a:r>
              <a: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这里</a:t>
            </a:r>
            <a:endParaRPr kumimoji="0" lang="en-US" altLang="zh-CN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50000"/>
                  <a:lumOff val="50000"/>
                </a:sys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272490" y="4728872"/>
            <a:ext cx="2447500" cy="1532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您的内容打在</a:t>
            </a:r>
            <a:r>
              <a: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这里或者</a:t>
            </a: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通过复制您的文本</a:t>
            </a:r>
            <a:r>
              <a: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后在此</a:t>
            </a: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框中选择粘贴您的内容打在</a:t>
            </a:r>
            <a:r>
              <a: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这里</a:t>
            </a:r>
            <a:endParaRPr kumimoji="0" lang="en-US" altLang="zh-CN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50000"/>
                  <a:lumOff val="50000"/>
                </a:sys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069932" y="4728872"/>
            <a:ext cx="2447500" cy="1532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您的内容打在</a:t>
            </a:r>
            <a:r>
              <a: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这里或者</a:t>
            </a: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通过复制您的文本</a:t>
            </a:r>
            <a:r>
              <a: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后在此</a:t>
            </a: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框中选择粘贴您的内容打在</a:t>
            </a:r>
            <a:r>
              <a: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这里</a:t>
            </a:r>
            <a:endParaRPr kumimoji="0" lang="en-US" altLang="zh-CN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50000"/>
                  <a:lumOff val="50000"/>
                </a:sys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457095" y="620688"/>
            <a:ext cx="3279695" cy="597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您的标题写在这里</a:t>
            </a:r>
            <a:endParaRPr kumimoji="0" lang="zh-CN" altLang="en-US" sz="2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2886851" y="780116"/>
            <a:ext cx="471072" cy="656947"/>
            <a:chOff x="-2232248" y="-233231"/>
            <a:chExt cx="2232248" cy="3113044"/>
          </a:xfrm>
        </p:grpSpPr>
        <p:sp>
          <p:nvSpPr>
            <p:cNvPr id="32" name="等腰三角形 31"/>
            <p:cNvSpPr/>
            <p:nvPr/>
          </p:nvSpPr>
          <p:spPr>
            <a:xfrm flipV="1">
              <a:off x="-1728192" y="1809480"/>
              <a:ext cx="1008112" cy="1070333"/>
            </a:xfrm>
            <a:prstGeom prst="triangle">
              <a:avLst/>
            </a:prstGeom>
            <a:solidFill>
              <a:sysClr val="window" lastClr="FFFFFF">
                <a:lumMod val="6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  <p:pic>
          <p:nvPicPr>
            <p:cNvPr id="33" name="Picture 2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3921"/>
            <a:stretch/>
          </p:blipFill>
          <p:spPr bwMode="auto">
            <a:xfrm>
              <a:off x="-2149792" y="1118629"/>
              <a:ext cx="1828800" cy="4769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4" name="等腰三角形 33"/>
            <p:cNvSpPr/>
            <p:nvPr/>
          </p:nvSpPr>
          <p:spPr>
            <a:xfrm flipV="1">
              <a:off x="-2232248" y="863590"/>
              <a:ext cx="2232248" cy="1944216"/>
            </a:xfrm>
            <a:prstGeom prst="triangle">
              <a:avLst>
                <a:gd name="adj" fmla="val 48219"/>
              </a:avLst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12000">
                  <a:srgbClr val="FFC000">
                    <a:shade val="67500"/>
                    <a:satMod val="115000"/>
                  </a:srgbClr>
                </a:gs>
                <a:gs pos="50016">
                  <a:srgbClr val="FFD44B"/>
                </a:gs>
                <a:gs pos="84000">
                  <a:srgbClr val="FFC0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25400" cap="flat" cmpd="sng" algn="ctr">
              <a:solidFill>
                <a:srgbClr val="FFD44B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  <p:pic>
          <p:nvPicPr>
            <p:cNvPr id="35" name="Picture 2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6079"/>
            <a:stretch/>
          </p:blipFill>
          <p:spPr bwMode="auto">
            <a:xfrm>
              <a:off x="-2149792" y="-233231"/>
              <a:ext cx="1828800" cy="13518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6" name="等腰三角形 35"/>
            <p:cNvSpPr/>
            <p:nvPr/>
          </p:nvSpPr>
          <p:spPr>
            <a:xfrm flipV="1">
              <a:off x="-1506420" y="1118629"/>
              <a:ext cx="277734" cy="238470"/>
            </a:xfrm>
            <a:prstGeom prst="triangle">
              <a:avLst/>
            </a:prstGeom>
            <a:solidFill>
              <a:srgbClr val="C00000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1621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定义 1">
      <a:majorFont>
        <a:latin typeface="Segoe UI"/>
        <a:ea typeface="微软雅黑"/>
        <a:cs typeface=""/>
      </a:majorFont>
      <a:minorFont>
        <a:latin typeface="Segoe U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1455</TotalTime>
  <Words>101</Words>
  <Application>Microsoft Office PowerPoint</Application>
  <PresentationFormat>全屏显示(4:3)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宋体</vt:lpstr>
      <vt:lpstr>微软雅黑</vt:lpstr>
      <vt:lpstr>Arial</vt:lpstr>
      <vt:lpstr>Bell MT</vt:lpstr>
      <vt:lpstr>Calibri</vt:lpstr>
      <vt:lpstr>Segoe UI</vt:lpstr>
      <vt:lpstr>Office 主题​​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/>
  <dc:creator/>
  <cp:keywords/>
  <dc:description/>
  <cp:lastModifiedBy>林辉强</cp:lastModifiedBy>
  <cp:revision>208</cp:revision>
  <dcterms:created xsi:type="dcterms:W3CDTF">2013-04-18T01:26:10Z</dcterms:created>
  <dcterms:modified xsi:type="dcterms:W3CDTF">2013-05-26T10:24:04Z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演示文稿</vt:lpwstr>
  </property>
  <property fmtid="{D5CDD505-2E9C-101B-9397-08002B2CF9AE}" pid="3" name="SlideDescription">
    <vt:lpwstr/>
  </property>
</Properties>
</file>