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8D446A-CFBC-4B6B-9194-301A8307E5EC}" type="datetimeFigureOut">
              <a:rPr lang="zh-CN" altLang="en-US" smtClean="0"/>
              <a:t>2013/5/26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140F54-B639-406C-A702-ABE825CC873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898753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dirty="0" smtClean="0"/>
              <a:t>更多</a:t>
            </a:r>
            <a:r>
              <a:rPr lang="en-US" altLang="zh-CN" dirty="0" smtClean="0"/>
              <a:t>PPT</a:t>
            </a:r>
            <a:r>
              <a:rPr lang="zh-CN" altLang="en-US" dirty="0" smtClean="0"/>
              <a:t>素材与教程，请登录</a:t>
            </a:r>
            <a:r>
              <a:rPr lang="en-US" altLang="zh-CN" dirty="0" err="1" smtClean="0"/>
              <a:t>PPTfans,PPT</a:t>
            </a:r>
            <a:r>
              <a:rPr lang="zh-CN" altLang="en-US" dirty="0" smtClean="0"/>
              <a:t>设计教程网：</a:t>
            </a:r>
            <a:r>
              <a:rPr lang="en-US" altLang="zh-CN" dirty="0" smtClean="0"/>
              <a:t>http://www.pptfans.cn</a:t>
            </a:r>
            <a:endParaRPr lang="zh-CN" altLang="en-US" dirty="0" smtClean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EE1BF5-D051-449B-BCE8-1866AA53C6AE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914413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647469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FBDD37-281A-4FE9-B0D2-A02A80D196EE}" type="datetimeFigureOut">
              <a:rPr lang="zh-CN" altLang="en-US" smtClean="0"/>
              <a:pPr/>
              <a:t>2013/5/26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253418-C156-4902-AAC9-4A39D26B1F1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474814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08" y="980728"/>
            <a:ext cx="6444208" cy="4753924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436095" y="4328759"/>
            <a:ext cx="3222105" cy="237696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300192" y="4919319"/>
            <a:ext cx="2007882" cy="5979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</a:rPr>
              <a:t>您的标题</a:t>
            </a:r>
            <a:endParaRPr kumimoji="0" lang="zh-CN" altLang="en-US" sz="28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>
                  <a:lumMod val="75000"/>
                  <a:lumOff val="25000"/>
                </a:sysClr>
              </a:solidFill>
              <a:effectLst/>
              <a:uLnTx/>
              <a:uFillTx/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87132" y="1838435"/>
            <a:ext cx="1795527" cy="18928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91440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</a:rPr>
              <a:t>您的内容打在</a:t>
            </a:r>
            <a:r>
              <a:rPr kumimoji="0" lang="zh-CN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</a:rPr>
              <a:t>这里或者</a:t>
            </a:r>
            <a:r>
              <a: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</a:rPr>
              <a:t>通过复制您的文本</a:t>
            </a:r>
            <a:r>
              <a:rPr kumimoji="0" lang="zh-CN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</a:rPr>
              <a:t>后在此</a:t>
            </a:r>
            <a:r>
              <a: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</a:rPr>
              <a:t>框中选择</a:t>
            </a:r>
            <a:r>
              <a:rPr kumimoji="0" lang="zh-CN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</a:rPr>
              <a:t>粘贴您的内容打在这里</a:t>
            </a:r>
            <a:endParaRPr kumimoji="0" lang="en-US" altLang="zh-CN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>
                  <a:lumMod val="75000"/>
                  <a:lumOff val="25000"/>
                </a:sysClr>
              </a:solidFill>
              <a:effectLst/>
              <a:uLnTx/>
              <a:uFillTx/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136513" y="1836561"/>
            <a:ext cx="1795527" cy="18928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91440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</a:rPr>
              <a:t>您的内容打在</a:t>
            </a:r>
            <a:r>
              <a:rPr kumimoji="0" lang="zh-CN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</a:rPr>
              <a:t>这里或者</a:t>
            </a:r>
            <a:r>
              <a: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</a:rPr>
              <a:t>通过复制您的文本</a:t>
            </a:r>
            <a:r>
              <a:rPr kumimoji="0" lang="zh-CN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</a:rPr>
              <a:t>后在此</a:t>
            </a:r>
            <a:r>
              <a: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</a:rPr>
              <a:t>框中选择</a:t>
            </a:r>
            <a:r>
              <a:rPr kumimoji="0" lang="zh-CN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</a:rPr>
              <a:t>粘贴您的内容打在这里</a:t>
            </a:r>
            <a:endParaRPr kumimoji="0" lang="en-US" altLang="zh-CN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>
                  <a:lumMod val="75000"/>
                  <a:lumOff val="25000"/>
                </a:sysClr>
              </a:solidFill>
              <a:effectLst/>
              <a:uLnTx/>
              <a:uFillTx/>
              <a:latin typeface="微软雅黑" pitchFamily="34" charset="-122"/>
              <a:ea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665637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自定义 1">
      <a:majorFont>
        <a:latin typeface="Segoe UI"/>
        <a:ea typeface="微软雅黑"/>
        <a:cs typeface=""/>
      </a:majorFont>
      <a:minorFont>
        <a:latin typeface="Segoe UI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1455</TotalTime>
  <Words>68</Words>
  <Application>Microsoft Office PowerPoint</Application>
  <PresentationFormat>全屏显示(4:3)</PresentationFormat>
  <Paragraphs>5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7" baseType="lpstr">
      <vt:lpstr>宋体</vt:lpstr>
      <vt:lpstr>微软雅黑</vt:lpstr>
      <vt:lpstr>Arial</vt:lpstr>
      <vt:lpstr>Calibri</vt:lpstr>
      <vt:lpstr>Segoe UI</vt:lpstr>
      <vt:lpstr>Office 主题​​</vt:lpstr>
      <vt:lpstr>PowerPoint 演示文稿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subject/>
  <dc:creator/>
  <cp:keywords/>
  <dc:description/>
  <cp:lastModifiedBy>林辉强</cp:lastModifiedBy>
  <cp:revision>208</cp:revision>
  <dcterms:created xsi:type="dcterms:W3CDTF">2013-04-18T01:26:10Z</dcterms:created>
  <dcterms:modified xsi:type="dcterms:W3CDTF">2013-05-26T10:24:04Z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PowerPoint 演示文稿</vt:lpwstr>
  </property>
  <property fmtid="{D5CDD505-2E9C-101B-9397-08002B2CF9AE}" pid="3" name="SlideDescription">
    <vt:lpwstr/>
  </property>
</Properties>
</file>