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8A616-2ED1-48A7-B1BE-7F41210016B9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01E33-CF72-4434-804B-EBDA764B64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85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2320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511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25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854" y="3707768"/>
            <a:ext cx="3090578" cy="288205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92" y="764704"/>
            <a:ext cx="3090578" cy="288205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854" y="692696"/>
            <a:ext cx="3090578" cy="28820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58800" y="1247148"/>
            <a:ext cx="841104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8684" y="2059180"/>
            <a:ext cx="211648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通过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复制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01758" y="1193613"/>
            <a:ext cx="841104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01642" y="2005645"/>
            <a:ext cx="211648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通过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复制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1052" y="4221088"/>
            <a:ext cx="841104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0936" y="5085184"/>
            <a:ext cx="211648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通过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复制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4624202"/>
            <a:ext cx="4067944" cy="172950"/>
          </a:xfrm>
          <a:prstGeom prst="rect">
            <a:avLst/>
          </a:prstGeom>
          <a:solidFill>
            <a:srgbClr val="9BBB59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948792"/>
            <a:ext cx="3528392" cy="67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您的标题写在这里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5585" y="4818642"/>
            <a:ext cx="380838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您的副标题写在这里或通过复制您的文本</a:t>
            </a:r>
            <a:r>
              <a:rPr lang="zh-CN" altLang="en-US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内容您的副标题写在这里或通过复制您的文本</a:t>
            </a:r>
            <a:r>
              <a:rPr lang="zh-CN" altLang="en-US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89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79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2013-05-26T10:24:03Z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