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8A616-2ED1-48A7-B1BE-7F41210016B9}" type="datetimeFigureOut">
              <a:rPr lang="zh-CN" altLang="en-US" smtClean="0"/>
              <a:t>2013/5/26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01E33-CF72-4434-804B-EBDA764B64D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5850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E1BF5-D051-449B-BCE8-1866AA53C6AE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2320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5112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BDD37-281A-4FE9-B0D2-A02A80D196EE}" type="datetimeFigureOut">
              <a:rPr lang="zh-CN" altLang="en-US" smtClean="0"/>
              <a:pPr/>
              <a:t>2013/5/26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53418-C156-4902-AAC9-4A39D26B1F1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025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854" y="3707768"/>
            <a:ext cx="3090578" cy="288205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92" y="764704"/>
            <a:ext cx="3090578" cy="288205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854" y="692696"/>
            <a:ext cx="3090578" cy="28820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58800" y="1247148"/>
            <a:ext cx="841104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文本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58684" y="2059180"/>
            <a:ext cx="2116484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您的内容打在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这里或者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通过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复制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01758" y="1193613"/>
            <a:ext cx="841104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文本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01642" y="2005645"/>
            <a:ext cx="2116484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您的内容打在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这里或者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通过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复制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1052" y="4221088"/>
            <a:ext cx="841104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文本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0936" y="5085184"/>
            <a:ext cx="2116484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您的内容打在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这里或者</a:t>
            </a: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通过</a:t>
            </a: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复制</a:t>
            </a:r>
            <a:endParaRPr kumimoji="0" lang="en-US" altLang="zh-CN" sz="1800" b="0" i="0" u="none" strike="noStrike" kern="0" cap="none" spc="0" normalizeH="0" baseline="0" noProof="0" dirty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0" y="4624202"/>
            <a:ext cx="4067944" cy="172950"/>
          </a:xfrm>
          <a:prstGeom prst="rect">
            <a:avLst/>
          </a:prstGeom>
          <a:solidFill>
            <a:srgbClr val="9BBB59">
              <a:lumMod val="7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宋体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3948792"/>
            <a:ext cx="3528392" cy="670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您的标题写在这里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5585" y="4818642"/>
            <a:ext cx="3808383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kumimoji="0" lang="zh-CN" alt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您的副标题写在这里或通过复制您的文本</a:t>
            </a:r>
            <a:r>
              <a:rPr lang="zh-CN" altLang="en-US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内容您的副标题写在这里或通过复制您的文本</a:t>
            </a:r>
            <a:r>
              <a:rPr lang="zh-CN" altLang="en-US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内容</a:t>
            </a:r>
            <a:endParaRPr lang="zh-CN" altLang="en-US" kern="0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890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Segoe UI"/>
        <a:ea typeface="微软雅黑"/>
        <a:cs typeface=""/>
      </a:majorFont>
      <a:minorFont>
        <a:latin typeface="Segoe U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79</Words>
  <Application>Microsoft Office PowerPoint</Application>
  <PresentationFormat>全屏显示(4:3)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宋体</vt:lpstr>
      <vt:lpstr>微软雅黑</vt:lpstr>
      <vt:lpstr>Arial</vt:lpstr>
      <vt:lpstr>Calibri</vt:lpstr>
      <vt:lpstr>Segoe UI</vt:lpstr>
      <vt:lpstr>Office 主题​​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/>
  <cp:keywords/>
  <dc:description/>
  <cp:lastModifiedBy>林辉强</cp:lastModifiedBy>
  <cp:revision>208</cp:revision>
  <dcterms:created xsi:type="dcterms:W3CDTF">2013-04-18T01:26:10Z</dcterms:created>
  <dcterms:modified xsi:type="dcterms:W3CDTF">2013-05-26T10:24:03Z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 演示文稿</vt:lpwstr>
  </property>
  <property fmtid="{D5CDD505-2E9C-101B-9397-08002B2CF9AE}" pid="3" name="SlideDescription">
    <vt:lpwstr/>
  </property>
</Properties>
</file>