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4AF4E-FE1E-4AA6-A5BC-CB17322FE391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46DC3-F45A-4749-B024-84C1EB4F8F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85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37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77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11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825972" y="1215297"/>
            <a:ext cx="2031835" cy="2026291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27564" y="1316612"/>
            <a:ext cx="1828651" cy="182366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136413" y="1930150"/>
            <a:ext cx="1422284" cy="0"/>
          </a:xfrm>
          <a:prstGeom prst="line">
            <a:avLst/>
          </a:prstGeom>
          <a:noFill/>
          <a:ln w="73025" cap="flat" cmpd="thickThin" algn="ctr">
            <a:solidFill>
              <a:srgbClr val="0070C0"/>
            </a:solidFill>
            <a:prstDash val="soli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2418137" y="1403206"/>
            <a:ext cx="791108" cy="49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558698" y="2979303"/>
            <a:ext cx="2031835" cy="2026291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660290" y="3080618"/>
            <a:ext cx="1828651" cy="182366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405" y="2101243"/>
            <a:ext cx="677278" cy="266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altLang="zh-CN" sz="13800" b="1" kern="0" dirty="0">
                <a:ln w="38100">
                  <a:solidFill>
                    <a:sysClr val="window" lastClr="FFFFFF"/>
                  </a:solidFill>
                </a:ln>
                <a:solidFill>
                  <a:srgbClr val="0070C0"/>
                </a:solidFill>
                <a:latin typeface="Bell MT" pitchFamily="18" charset="0"/>
                <a:ea typeface="微软雅黑" pitchFamily="34" charset="-122"/>
                <a:cs typeface="Arial" pitchFamily="34" charset="0"/>
              </a:rPr>
              <a:t>2</a:t>
            </a:r>
            <a:endParaRPr lang="zh-CN" altLang="en-US" sz="13800" b="1" kern="0" dirty="0">
              <a:ln w="38100">
                <a:solidFill>
                  <a:sysClr val="window" lastClr="FFFFFF"/>
                </a:solidFill>
              </a:ln>
              <a:solidFill>
                <a:srgbClr val="0070C0"/>
              </a:solidFill>
              <a:latin typeface="Bell MT" pitchFamily="18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869139" y="3694155"/>
            <a:ext cx="1422284" cy="0"/>
          </a:xfrm>
          <a:prstGeom prst="line">
            <a:avLst/>
          </a:prstGeom>
          <a:noFill/>
          <a:ln w="73025" cap="flat" cmpd="thickThin" algn="ctr">
            <a:solidFill>
              <a:srgbClr val="0070C0"/>
            </a:solidFill>
            <a:prstDash val="soli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150863" y="3167212"/>
            <a:ext cx="791108" cy="49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 rot="21593092">
            <a:off x="3954111" y="3698845"/>
            <a:ext cx="1336546" cy="109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这里或通过复制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347819" y="4727535"/>
            <a:ext cx="2031835" cy="2026291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449411" y="4828850"/>
            <a:ext cx="1828651" cy="182366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宋体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0933" y="3849476"/>
            <a:ext cx="677278" cy="249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800" b="1" i="0" u="none" strike="noStrike" kern="0" cap="none" spc="0" normalizeH="0" baseline="0" noProof="0" dirty="0" smtClean="0">
                <a:ln w="38100">
                  <a:solidFill>
                    <a:sysClr val="window" lastClr="FFFFFF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Bell MT" pitchFamily="18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zh-CN" altLang="en-US" sz="13800" b="1" i="0" u="none" strike="noStrike" kern="0" cap="none" spc="0" normalizeH="0" baseline="0" noProof="0" dirty="0">
              <a:ln w="38100">
                <a:solidFill>
                  <a:sysClr val="window" lastClr="FFFFFF"/>
                </a:solidFill>
              </a:ln>
              <a:solidFill>
                <a:srgbClr val="0070C0"/>
              </a:solidFill>
              <a:effectLst/>
              <a:uLnTx/>
              <a:uFillTx/>
              <a:latin typeface="Bell MT" pitchFamily="18" charset="0"/>
              <a:ea typeface="微软雅黑" pitchFamily="34" charset="-122"/>
              <a:cs typeface="Arial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5658260" y="5442387"/>
            <a:ext cx="1422284" cy="0"/>
          </a:xfrm>
          <a:prstGeom prst="line">
            <a:avLst/>
          </a:prstGeom>
          <a:noFill/>
          <a:ln w="73025" cap="flat" cmpd="thickThin" algn="ctr">
            <a:solidFill>
              <a:srgbClr val="0070C0"/>
            </a:solidFill>
            <a:prstDash val="soli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39984" y="4915444"/>
            <a:ext cx="791108" cy="49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文本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 rot="21593092">
            <a:off x="2263877" y="1979361"/>
            <a:ext cx="1336546" cy="109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这里或通过复制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 rot="21593092">
            <a:off x="5772158" y="5466892"/>
            <a:ext cx="1336546" cy="109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这里或通过复制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680193" y="0"/>
            <a:ext cx="2484144" cy="2753131"/>
            <a:chOff x="6541386" y="0"/>
            <a:chExt cx="2624136" cy="2916239"/>
          </a:xfrm>
        </p:grpSpPr>
        <p:sp>
          <p:nvSpPr>
            <p:cNvPr id="20" name="椭圆 28"/>
            <p:cNvSpPr/>
            <p:nvPr/>
          </p:nvSpPr>
          <p:spPr>
            <a:xfrm>
              <a:off x="6541386" y="0"/>
              <a:ext cx="2588823" cy="2916239"/>
            </a:xfrm>
            <a:custGeom>
              <a:avLst/>
              <a:gdLst/>
              <a:ahLst/>
              <a:cxnLst/>
              <a:rect l="l" t="t" r="r" b="b"/>
              <a:pathLst>
                <a:path w="2588823" h="2916239">
                  <a:moveTo>
                    <a:pt x="331763" y="0"/>
                  </a:moveTo>
                  <a:lnTo>
                    <a:pt x="2588823" y="0"/>
                  </a:lnTo>
                  <a:lnTo>
                    <a:pt x="2588823" y="2763249"/>
                  </a:lnTo>
                  <a:cubicBezTo>
                    <a:pt x="2366395" y="2863174"/>
                    <a:pt x="2119465" y="2916239"/>
                    <a:pt x="1860142" y="2916239"/>
                  </a:cubicBezTo>
                  <a:cubicBezTo>
                    <a:pt x="832815" y="2916239"/>
                    <a:pt x="0" y="2083425"/>
                    <a:pt x="0" y="1056097"/>
                  </a:cubicBezTo>
                  <a:cubicBezTo>
                    <a:pt x="0" y="663209"/>
                    <a:pt x="121806" y="298771"/>
                    <a:pt x="331763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1" name="椭圆 27"/>
            <p:cNvSpPr/>
            <p:nvPr/>
          </p:nvSpPr>
          <p:spPr>
            <a:xfrm>
              <a:off x="6588224" y="0"/>
              <a:ext cx="2577298" cy="2845424"/>
            </a:xfrm>
            <a:custGeom>
              <a:avLst/>
              <a:gdLst/>
              <a:ahLst/>
              <a:cxnLst/>
              <a:rect l="l" t="t" r="r" b="b"/>
              <a:pathLst>
                <a:path w="2577298" h="2845424">
                  <a:moveTo>
                    <a:pt x="340134" y="0"/>
                  </a:moveTo>
                  <a:lnTo>
                    <a:pt x="2577298" y="0"/>
                  </a:lnTo>
                  <a:lnTo>
                    <a:pt x="2577298" y="2664943"/>
                  </a:lnTo>
                  <a:cubicBezTo>
                    <a:pt x="2341871" y="2781272"/>
                    <a:pt x="2076649" y="2845424"/>
                    <a:pt x="1796444" y="2845424"/>
                  </a:cubicBezTo>
                  <a:cubicBezTo>
                    <a:pt x="804295" y="2845424"/>
                    <a:pt x="0" y="2041129"/>
                    <a:pt x="0" y="1048980"/>
                  </a:cubicBezTo>
                  <a:cubicBezTo>
                    <a:pt x="0" y="656965"/>
                    <a:pt x="125565" y="294278"/>
                    <a:pt x="34013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2" name="椭圆 28"/>
            <p:cNvSpPr/>
            <p:nvPr/>
          </p:nvSpPr>
          <p:spPr>
            <a:xfrm>
              <a:off x="6707908" y="0"/>
              <a:ext cx="2457614" cy="2755484"/>
            </a:xfrm>
            <a:custGeom>
              <a:avLst/>
              <a:gdLst/>
              <a:ahLst/>
              <a:cxnLst/>
              <a:rect l="l" t="t" r="r" b="b"/>
              <a:pathLst>
                <a:path w="2457614" h="2755484">
                  <a:moveTo>
                    <a:pt x="362260" y="0"/>
                  </a:moveTo>
                  <a:lnTo>
                    <a:pt x="2457614" y="0"/>
                  </a:lnTo>
                  <a:lnTo>
                    <a:pt x="2457614" y="2579605"/>
                  </a:lnTo>
                  <a:cubicBezTo>
                    <a:pt x="2231646" y="2692866"/>
                    <a:pt x="1976447" y="2755484"/>
                    <a:pt x="1706622" y="2755484"/>
                  </a:cubicBezTo>
                  <a:cubicBezTo>
                    <a:pt x="764081" y="2755484"/>
                    <a:pt x="0" y="1991403"/>
                    <a:pt x="0" y="1048862"/>
                  </a:cubicBezTo>
                  <a:cubicBezTo>
                    <a:pt x="0" y="652966"/>
                    <a:pt x="134804" y="288555"/>
                    <a:pt x="362260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 flipH="1" flipV="1">
            <a:off x="-36512" y="4943228"/>
            <a:ext cx="1727694" cy="1914771"/>
            <a:chOff x="-22943" y="3427892"/>
            <a:chExt cx="2624136" cy="2916239"/>
          </a:xfrm>
        </p:grpSpPr>
        <p:sp>
          <p:nvSpPr>
            <p:cNvPr id="24" name="椭圆 28"/>
            <p:cNvSpPr/>
            <p:nvPr/>
          </p:nvSpPr>
          <p:spPr>
            <a:xfrm>
              <a:off x="-22943" y="3427892"/>
              <a:ext cx="2588823" cy="2916239"/>
            </a:xfrm>
            <a:custGeom>
              <a:avLst/>
              <a:gdLst/>
              <a:ahLst/>
              <a:cxnLst/>
              <a:rect l="l" t="t" r="r" b="b"/>
              <a:pathLst>
                <a:path w="2588823" h="2916239">
                  <a:moveTo>
                    <a:pt x="331763" y="0"/>
                  </a:moveTo>
                  <a:lnTo>
                    <a:pt x="2588823" y="0"/>
                  </a:lnTo>
                  <a:lnTo>
                    <a:pt x="2588823" y="2763249"/>
                  </a:lnTo>
                  <a:cubicBezTo>
                    <a:pt x="2366395" y="2863174"/>
                    <a:pt x="2119465" y="2916239"/>
                    <a:pt x="1860142" y="2916239"/>
                  </a:cubicBezTo>
                  <a:cubicBezTo>
                    <a:pt x="832815" y="2916239"/>
                    <a:pt x="0" y="2083425"/>
                    <a:pt x="0" y="1056097"/>
                  </a:cubicBezTo>
                  <a:cubicBezTo>
                    <a:pt x="0" y="663209"/>
                    <a:pt x="121806" y="298771"/>
                    <a:pt x="331763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5" name="椭圆 27"/>
            <p:cNvSpPr/>
            <p:nvPr/>
          </p:nvSpPr>
          <p:spPr>
            <a:xfrm>
              <a:off x="23895" y="3427892"/>
              <a:ext cx="2577298" cy="2845424"/>
            </a:xfrm>
            <a:custGeom>
              <a:avLst/>
              <a:gdLst/>
              <a:ahLst/>
              <a:cxnLst/>
              <a:rect l="l" t="t" r="r" b="b"/>
              <a:pathLst>
                <a:path w="2577298" h="2845424">
                  <a:moveTo>
                    <a:pt x="340134" y="0"/>
                  </a:moveTo>
                  <a:lnTo>
                    <a:pt x="2577298" y="0"/>
                  </a:lnTo>
                  <a:lnTo>
                    <a:pt x="2577298" y="2664943"/>
                  </a:lnTo>
                  <a:cubicBezTo>
                    <a:pt x="2341871" y="2781272"/>
                    <a:pt x="2076649" y="2845424"/>
                    <a:pt x="1796444" y="2845424"/>
                  </a:cubicBezTo>
                  <a:cubicBezTo>
                    <a:pt x="804295" y="2845424"/>
                    <a:pt x="0" y="2041129"/>
                    <a:pt x="0" y="1048980"/>
                  </a:cubicBezTo>
                  <a:cubicBezTo>
                    <a:pt x="0" y="656965"/>
                    <a:pt x="125565" y="294278"/>
                    <a:pt x="34013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81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26" name="椭圆 28"/>
            <p:cNvSpPr/>
            <p:nvPr/>
          </p:nvSpPr>
          <p:spPr>
            <a:xfrm>
              <a:off x="143579" y="3427892"/>
              <a:ext cx="2457614" cy="2755484"/>
            </a:xfrm>
            <a:custGeom>
              <a:avLst/>
              <a:gdLst/>
              <a:ahLst/>
              <a:cxnLst/>
              <a:rect l="l" t="t" r="r" b="b"/>
              <a:pathLst>
                <a:path w="2457614" h="2755484">
                  <a:moveTo>
                    <a:pt x="362260" y="0"/>
                  </a:moveTo>
                  <a:lnTo>
                    <a:pt x="2457614" y="0"/>
                  </a:lnTo>
                  <a:lnTo>
                    <a:pt x="2457614" y="2579605"/>
                  </a:lnTo>
                  <a:cubicBezTo>
                    <a:pt x="2231646" y="2692866"/>
                    <a:pt x="1976447" y="2755484"/>
                    <a:pt x="1706622" y="2755484"/>
                  </a:cubicBezTo>
                  <a:cubicBezTo>
                    <a:pt x="764081" y="2755484"/>
                    <a:pt x="0" y="1991403"/>
                    <a:pt x="0" y="1048862"/>
                  </a:cubicBezTo>
                  <a:cubicBezTo>
                    <a:pt x="0" y="652966"/>
                    <a:pt x="134804" y="288555"/>
                    <a:pt x="362260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997605" y="690844"/>
            <a:ext cx="234075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您的标题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620" y="5484805"/>
            <a:ext cx="1170378" cy="1141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您的内容请打在这里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85146" y="241748"/>
            <a:ext cx="677278" cy="266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en-US" altLang="zh-CN" sz="13800" b="1" kern="0" dirty="0" smtClean="0">
                <a:ln w="38100">
                  <a:solidFill>
                    <a:sysClr val="window" lastClr="FFFFFF"/>
                  </a:solidFill>
                </a:ln>
                <a:solidFill>
                  <a:srgbClr val="0070C0"/>
                </a:solidFill>
                <a:latin typeface="Bell MT" pitchFamily="18" charset="0"/>
                <a:ea typeface="微软雅黑" pitchFamily="34" charset="-122"/>
                <a:cs typeface="Arial" pitchFamily="34" charset="0"/>
              </a:rPr>
              <a:t>1</a:t>
            </a:r>
            <a:endParaRPr lang="zh-CN" altLang="en-US" sz="13800" b="1" kern="0" dirty="0">
              <a:ln w="38100">
                <a:solidFill>
                  <a:sysClr val="window" lastClr="FFFFFF"/>
                </a:solidFill>
              </a:ln>
              <a:solidFill>
                <a:srgbClr val="0070C0"/>
              </a:solidFill>
              <a:latin typeface="Bell MT" pitchFamily="18" charset="0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60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Bell MT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