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5D3DB-C0FB-4B3E-8725-7F9E73178485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0370-4999-4523-9F50-E25510DC3A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48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19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2535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90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5"/>
          <p:cNvSpPr>
            <a:spLocks noChangeArrowheads="1"/>
          </p:cNvSpPr>
          <p:nvPr/>
        </p:nvSpPr>
        <p:spPr bwMode="auto">
          <a:xfrm>
            <a:off x="3417524" y="3861048"/>
            <a:ext cx="1921866" cy="25708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</a:endParaRPr>
          </a:p>
        </p:txBody>
      </p:sp>
      <p:sp>
        <p:nvSpPr>
          <p:cNvPr id="3" name="Oval 65"/>
          <p:cNvSpPr>
            <a:spLocks noChangeArrowheads="1"/>
          </p:cNvSpPr>
          <p:nvPr/>
        </p:nvSpPr>
        <p:spPr bwMode="auto">
          <a:xfrm>
            <a:off x="5721544" y="3861048"/>
            <a:ext cx="1921866" cy="25708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</a:endParaRPr>
          </a:p>
        </p:txBody>
      </p:sp>
      <p:sp>
        <p:nvSpPr>
          <p:cNvPr id="4" name="Oval 65"/>
          <p:cNvSpPr>
            <a:spLocks noChangeArrowheads="1"/>
          </p:cNvSpPr>
          <p:nvPr/>
        </p:nvSpPr>
        <p:spPr bwMode="auto">
          <a:xfrm>
            <a:off x="1285298" y="3867084"/>
            <a:ext cx="1921866" cy="25708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808018" y="1610362"/>
            <a:ext cx="1860326" cy="23714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11424" y="1610362"/>
            <a:ext cx="1860326" cy="23714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559721" y="1610362"/>
            <a:ext cx="1860326" cy="23714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椭圆 8"/>
          <p:cNvSpPr/>
          <p:nvPr/>
        </p:nvSpPr>
        <p:spPr>
          <a:xfrm>
            <a:off x="2135964" y="1727758"/>
            <a:ext cx="211245" cy="21124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C000"/>
            </a:solidFill>
            <a:prstDash val="solid"/>
          </a:ln>
          <a:effectLst>
            <a:innerShdw blurRad="63500" dist="381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632558" y="1727758"/>
            <a:ext cx="211245" cy="21124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004070"/>
            </a:solidFill>
            <a:prstDash val="solid"/>
          </a:ln>
          <a:effectLst>
            <a:innerShdw blurRad="63500" dist="381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194579" y="836712"/>
            <a:ext cx="4602217" cy="891046"/>
            <a:chOff x="2194579" y="843537"/>
            <a:chExt cx="4602217" cy="1316269"/>
          </a:xfrm>
        </p:grpSpPr>
        <p:sp>
          <p:nvSpPr>
            <p:cNvPr id="12" name="矩形 11"/>
            <p:cNvSpPr/>
            <p:nvPr/>
          </p:nvSpPr>
          <p:spPr>
            <a:xfrm>
              <a:off x="2194579" y="843537"/>
              <a:ext cx="105623" cy="1316269"/>
            </a:xfrm>
            <a:prstGeom prst="rect">
              <a:avLst/>
            </a:prstGeom>
            <a:solidFill>
              <a:srgbClr val="D6BE1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437072" y="843537"/>
              <a:ext cx="105623" cy="1316269"/>
            </a:xfrm>
            <a:prstGeom prst="rect">
              <a:avLst/>
            </a:prstGeom>
            <a:solidFill>
              <a:srgbClr val="8DC90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691173" y="843537"/>
              <a:ext cx="105623" cy="1316269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4378457" y="1727758"/>
            <a:ext cx="211245" cy="21124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669105"/>
            </a:solidFill>
            <a:prstDash val="solid"/>
          </a:ln>
          <a:effectLst>
            <a:innerShdw blurRad="63500" dist="381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9675" y="2844638"/>
            <a:ext cx="1280375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F7F0B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8F7F0B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2168" y="2844638"/>
            <a:ext cx="1280375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69105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669105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6270" y="2844638"/>
            <a:ext cx="1280375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9632" y="4272537"/>
            <a:ext cx="175988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solidFill>
                  <a:srgbClr val="8F7F0B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8F7F0B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您的小标题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8457" y="4272537"/>
            <a:ext cx="175988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您的小标题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6180" y="4272537"/>
            <a:ext cx="175988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solidFill>
                  <a:srgbClr val="669105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669105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您的小标题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2829" y="4776593"/>
            <a:ext cx="2058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粘贴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46663" y="4776593"/>
            <a:ext cx="2058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粘贴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9668" y="4776593"/>
            <a:ext cx="20589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粘贴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135964" y="737914"/>
            <a:ext cx="211245" cy="21124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C000"/>
            </a:solidFill>
            <a:prstDash val="solid"/>
          </a:ln>
          <a:effectLst>
            <a:innerShdw blurRad="63500" dist="381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384261" y="750731"/>
            <a:ext cx="211245" cy="21124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669105"/>
            </a:solidFill>
            <a:prstDash val="solid"/>
          </a:ln>
          <a:effectLst>
            <a:innerShdw blurRad="63500" dist="381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638361" y="737913"/>
            <a:ext cx="211245" cy="21124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004070"/>
            </a:solidFill>
            <a:prstDash val="solid"/>
          </a:ln>
          <a:effectLst>
            <a:innerShdw blurRad="63500" dist="381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89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