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5FCCA-7B8B-4F70-9DFB-71370AC1F696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AF6C8-C505-4EC3-A67D-82968CC034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172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556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686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418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307947" y="1700808"/>
            <a:ext cx="3312368" cy="3312368"/>
            <a:chOff x="4499992" y="1772816"/>
            <a:chExt cx="3312368" cy="3312368"/>
          </a:xfrm>
          <a:scene3d>
            <a:camera prst="perspectiveFront" fov="5100000">
              <a:rot lat="20399998" lon="2100001" rev="21592781"/>
            </a:camera>
            <a:lightRig rig="threePt" dir="t">
              <a:rot lat="0" lon="0" rev="0"/>
            </a:lightRig>
          </a:scene3d>
        </p:grpSpPr>
        <p:sp>
          <p:nvSpPr>
            <p:cNvPr id="20" name="椭圆 19"/>
            <p:cNvSpPr/>
            <p:nvPr/>
          </p:nvSpPr>
          <p:spPr>
            <a:xfrm rot="120000">
              <a:off x="4499992" y="1772816"/>
              <a:ext cx="3312368" cy="331236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91000">
                  <a:srgbClr val="F8F8F8"/>
                </a:gs>
                <a:gs pos="38000">
                  <a:srgbClr val="EFEFEF"/>
                </a:gs>
                <a:gs pos="68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96900" dir="18900000" sy="23000" kx="-1200000" algn="bl" rotWithShape="0">
                <a:prstClr val="black">
                  <a:alpha val="23000"/>
                </a:prstClr>
              </a:outerShdw>
            </a:effectLst>
            <a:sp3d extrusionH="209550" prstMaterial="softEdge">
              <a:bevelT prst="relaxedInset"/>
              <a:extrusionClr>
                <a:schemeClr val="tx1">
                  <a:lumMod val="85000"/>
                  <a:lumOff val="1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4609873" y="1882697"/>
              <a:ext cx="3092606" cy="3092606"/>
            </a:xfrm>
            <a:custGeom>
              <a:avLst/>
              <a:gdLst/>
              <a:ahLst/>
              <a:cxnLst/>
              <a:rect l="l" t="t" r="r" b="b"/>
              <a:pathLst>
                <a:path w="3092606" h="3092606">
                  <a:moveTo>
                    <a:pt x="1529293" y="27317"/>
                  </a:moveTo>
                  <a:lnTo>
                    <a:pt x="1470282" y="31684"/>
                  </a:lnTo>
                  <a:lnTo>
                    <a:pt x="1463593" y="32180"/>
                  </a:lnTo>
                  <a:lnTo>
                    <a:pt x="1391098" y="37546"/>
                  </a:lnTo>
                  <a:lnTo>
                    <a:pt x="1395425" y="78709"/>
                  </a:lnTo>
                  <a:lnTo>
                    <a:pt x="1388788" y="79722"/>
                  </a:lnTo>
                  <a:lnTo>
                    <a:pt x="1384407" y="38041"/>
                  </a:lnTo>
                  <a:cubicBezTo>
                    <a:pt x="1359902" y="38211"/>
                    <a:pt x="1335821" y="41342"/>
                    <a:pt x="1312120" y="46292"/>
                  </a:cubicBezTo>
                  <a:lnTo>
                    <a:pt x="1305543" y="47640"/>
                  </a:lnTo>
                  <a:lnTo>
                    <a:pt x="1234283" y="62242"/>
                  </a:lnTo>
                  <a:lnTo>
                    <a:pt x="1242869" y="102632"/>
                  </a:lnTo>
                  <a:lnTo>
                    <a:pt x="1236369" y="104303"/>
                  </a:lnTo>
                  <a:lnTo>
                    <a:pt x="1227715" y="63588"/>
                  </a:lnTo>
                  <a:lnTo>
                    <a:pt x="1156397" y="78201"/>
                  </a:lnTo>
                  <a:lnTo>
                    <a:pt x="1149817" y="79550"/>
                  </a:lnTo>
                  <a:cubicBezTo>
                    <a:pt x="1126256" y="85736"/>
                    <a:pt x="1102974" y="92658"/>
                    <a:pt x="1080800" y="102784"/>
                  </a:cubicBezTo>
                  <a:lnTo>
                    <a:pt x="1093704" y="142501"/>
                  </a:lnTo>
                  <a:lnTo>
                    <a:pt x="1087403" y="144807"/>
                  </a:lnTo>
                  <a:lnTo>
                    <a:pt x="1074454" y="104956"/>
                  </a:lnTo>
                  <a:lnTo>
                    <a:pt x="1005654" y="128507"/>
                  </a:lnTo>
                  <a:lnTo>
                    <a:pt x="999304" y="130680"/>
                  </a:lnTo>
                  <a:cubicBezTo>
                    <a:pt x="976022" y="137944"/>
                    <a:pt x="953624" y="147324"/>
                    <a:pt x="932335" y="159068"/>
                  </a:cubicBezTo>
                  <a:lnTo>
                    <a:pt x="949600" y="197845"/>
                  </a:lnTo>
                  <a:lnTo>
                    <a:pt x="943556" y="200757"/>
                  </a:lnTo>
                  <a:lnTo>
                    <a:pt x="926313" y="162027"/>
                  </a:lnTo>
                  <a:lnTo>
                    <a:pt x="861073" y="194081"/>
                  </a:lnTo>
                  <a:lnTo>
                    <a:pt x="855055" y="197037"/>
                  </a:lnTo>
                  <a:cubicBezTo>
                    <a:pt x="836376" y="203881"/>
                    <a:pt x="819079" y="213327"/>
                    <a:pt x="801994" y="223107"/>
                  </a:cubicBezTo>
                  <a:lnTo>
                    <a:pt x="851166" y="308274"/>
                  </a:lnTo>
                  <a:lnTo>
                    <a:pt x="822086" y="325940"/>
                  </a:lnTo>
                  <a:lnTo>
                    <a:pt x="771938" y="239083"/>
                  </a:lnTo>
                  <a:lnTo>
                    <a:pt x="723023" y="272407"/>
                  </a:lnTo>
                  <a:lnTo>
                    <a:pt x="717480" y="276184"/>
                  </a:lnTo>
                  <a:lnTo>
                    <a:pt x="657393" y="317121"/>
                  </a:lnTo>
                  <a:lnTo>
                    <a:pt x="682742" y="352009"/>
                  </a:lnTo>
                  <a:lnTo>
                    <a:pt x="677371" y="356025"/>
                  </a:lnTo>
                  <a:lnTo>
                    <a:pt x="651849" y="320898"/>
                  </a:lnTo>
                  <a:cubicBezTo>
                    <a:pt x="630954" y="333480"/>
                    <a:pt x="611702" y="348281"/>
                    <a:pt x="593761" y="364686"/>
                  </a:cubicBezTo>
                  <a:lnTo>
                    <a:pt x="588734" y="369131"/>
                  </a:lnTo>
                  <a:lnTo>
                    <a:pt x="534254" y="417298"/>
                  </a:lnTo>
                  <a:lnTo>
                    <a:pt x="562783" y="448983"/>
                  </a:lnTo>
                  <a:lnTo>
                    <a:pt x="557821" y="453493"/>
                  </a:lnTo>
                  <a:lnTo>
                    <a:pt x="529231" y="421741"/>
                  </a:lnTo>
                  <a:lnTo>
                    <a:pt x="474697" y="469957"/>
                  </a:lnTo>
                  <a:lnTo>
                    <a:pt x="469972" y="474716"/>
                  </a:lnTo>
                  <a:lnTo>
                    <a:pt x="421901" y="529376"/>
                  </a:lnTo>
                  <a:lnTo>
                    <a:pt x="453493" y="557822"/>
                  </a:lnTo>
                  <a:lnTo>
                    <a:pt x="448983" y="562784"/>
                  </a:lnTo>
                  <a:lnTo>
                    <a:pt x="417472" y="534411"/>
                  </a:lnTo>
                  <a:lnTo>
                    <a:pt x="369462" y="589001"/>
                  </a:lnTo>
                  <a:lnTo>
                    <a:pt x="365029" y="594041"/>
                  </a:lnTo>
                  <a:cubicBezTo>
                    <a:pt x="348688" y="612025"/>
                    <a:pt x="333944" y="631309"/>
                    <a:pt x="321423" y="652232"/>
                  </a:cubicBezTo>
                  <a:lnTo>
                    <a:pt x="356024" y="677371"/>
                  </a:lnTo>
                  <a:lnTo>
                    <a:pt x="352008" y="682742"/>
                  </a:lnTo>
                  <a:lnTo>
                    <a:pt x="317659" y="657786"/>
                  </a:lnTo>
                  <a:lnTo>
                    <a:pt x="276892" y="717942"/>
                  </a:lnTo>
                  <a:lnTo>
                    <a:pt x="273131" y="723493"/>
                  </a:lnTo>
                  <a:cubicBezTo>
                    <a:pt x="260312" y="738661"/>
                    <a:pt x="249974" y="755446"/>
                    <a:pt x="239957" y="772443"/>
                  </a:cubicBezTo>
                  <a:lnTo>
                    <a:pt x="325940" y="822085"/>
                  </a:lnTo>
                  <a:lnTo>
                    <a:pt x="308272" y="851166"/>
                  </a:lnTo>
                  <a:lnTo>
                    <a:pt x="222394" y="801585"/>
                  </a:lnTo>
                  <a:lnTo>
                    <a:pt x="196386" y="854724"/>
                  </a:lnTo>
                  <a:lnTo>
                    <a:pt x="193438" y="860747"/>
                  </a:lnTo>
                  <a:lnTo>
                    <a:pt x="161469" y="926066"/>
                  </a:lnTo>
                  <a:lnTo>
                    <a:pt x="200756" y="943558"/>
                  </a:lnTo>
                  <a:lnTo>
                    <a:pt x="197844" y="949601"/>
                  </a:lnTo>
                  <a:lnTo>
                    <a:pt x="158519" y="932092"/>
                  </a:lnTo>
                  <a:cubicBezTo>
                    <a:pt x="146809" y="953411"/>
                    <a:pt x="137449" y="975827"/>
                    <a:pt x="130200" y="999122"/>
                  </a:cubicBezTo>
                  <a:lnTo>
                    <a:pt x="128033" y="1005472"/>
                  </a:lnTo>
                  <a:lnTo>
                    <a:pt x="104533" y="1074319"/>
                  </a:lnTo>
                  <a:lnTo>
                    <a:pt x="144806" y="1087404"/>
                  </a:lnTo>
                  <a:lnTo>
                    <a:pt x="142500" y="1093705"/>
                  </a:lnTo>
                  <a:lnTo>
                    <a:pt x="102367" y="1080665"/>
                  </a:lnTo>
                  <a:cubicBezTo>
                    <a:pt x="92258" y="1102855"/>
                    <a:pt x="85352" y="1126149"/>
                    <a:pt x="79183" y="1149719"/>
                  </a:cubicBezTo>
                  <a:lnTo>
                    <a:pt x="77842" y="1156301"/>
                  </a:lnTo>
                  <a:lnTo>
                    <a:pt x="63303" y="1227655"/>
                  </a:lnTo>
                  <a:lnTo>
                    <a:pt x="104302" y="1236369"/>
                  </a:lnTo>
                  <a:lnTo>
                    <a:pt x="102630" y="1242869"/>
                  </a:lnTo>
                  <a:lnTo>
                    <a:pt x="61964" y="1234225"/>
                  </a:lnTo>
                  <a:lnTo>
                    <a:pt x="47438" y="1305512"/>
                  </a:lnTo>
                  <a:lnTo>
                    <a:pt x="46098" y="1312088"/>
                  </a:lnTo>
                  <a:cubicBezTo>
                    <a:pt x="41171" y="1335798"/>
                    <a:pt x="38078" y="1359888"/>
                    <a:pt x="37977" y="1384400"/>
                  </a:cubicBezTo>
                  <a:lnTo>
                    <a:pt x="79721" y="1388787"/>
                  </a:lnTo>
                  <a:lnTo>
                    <a:pt x="78709" y="1395424"/>
                  </a:lnTo>
                  <a:lnTo>
                    <a:pt x="37496" y="1391093"/>
                  </a:lnTo>
                  <a:lnTo>
                    <a:pt x="32287" y="1463599"/>
                  </a:lnTo>
                  <a:cubicBezTo>
                    <a:pt x="32126" y="1465829"/>
                    <a:pt x="31966" y="1468059"/>
                    <a:pt x="31806" y="1470289"/>
                  </a:cubicBezTo>
                  <a:cubicBezTo>
                    <a:pt x="28234" y="1489779"/>
                    <a:pt x="27707" y="1509490"/>
                    <a:pt x="27567" y="1529293"/>
                  </a:cubicBezTo>
                  <a:lnTo>
                    <a:pt x="126715" y="1529293"/>
                  </a:lnTo>
                  <a:lnTo>
                    <a:pt x="125856" y="1546302"/>
                  </a:lnTo>
                  <a:cubicBezTo>
                    <a:pt x="125856" y="1551983"/>
                    <a:pt x="125889" y="1557655"/>
                    <a:pt x="126715" y="1563311"/>
                  </a:cubicBezTo>
                  <a:lnTo>
                    <a:pt x="27567" y="1563311"/>
                  </a:lnTo>
                  <a:lnTo>
                    <a:pt x="31807" y="1622316"/>
                  </a:lnTo>
                  <a:cubicBezTo>
                    <a:pt x="31966" y="1624546"/>
                    <a:pt x="32127" y="1626776"/>
                    <a:pt x="32287" y="1629006"/>
                  </a:cubicBezTo>
                  <a:lnTo>
                    <a:pt x="37496" y="1701513"/>
                  </a:lnTo>
                  <a:lnTo>
                    <a:pt x="78708" y="1697182"/>
                  </a:lnTo>
                  <a:lnTo>
                    <a:pt x="79721" y="1703817"/>
                  </a:lnTo>
                  <a:lnTo>
                    <a:pt x="37977" y="1708205"/>
                  </a:lnTo>
                  <a:cubicBezTo>
                    <a:pt x="38078" y="1732717"/>
                    <a:pt x="41172" y="1756807"/>
                    <a:pt x="46098" y="1780518"/>
                  </a:cubicBezTo>
                  <a:lnTo>
                    <a:pt x="47438" y="1787095"/>
                  </a:lnTo>
                  <a:lnTo>
                    <a:pt x="61964" y="1858382"/>
                  </a:lnTo>
                  <a:lnTo>
                    <a:pt x="102631" y="1849737"/>
                  </a:lnTo>
                  <a:lnTo>
                    <a:pt x="104302" y="1856237"/>
                  </a:lnTo>
                  <a:lnTo>
                    <a:pt x="63303" y="1864952"/>
                  </a:lnTo>
                  <a:lnTo>
                    <a:pt x="77842" y="1936304"/>
                  </a:lnTo>
                  <a:lnTo>
                    <a:pt x="79183" y="1942887"/>
                  </a:lnTo>
                  <a:cubicBezTo>
                    <a:pt x="85353" y="1966457"/>
                    <a:pt x="92259" y="1989750"/>
                    <a:pt x="102367" y="2011942"/>
                  </a:cubicBezTo>
                  <a:lnTo>
                    <a:pt x="142501" y="1998901"/>
                  </a:lnTo>
                  <a:lnTo>
                    <a:pt x="144806" y="2005201"/>
                  </a:lnTo>
                  <a:lnTo>
                    <a:pt x="104534" y="2018287"/>
                  </a:lnTo>
                  <a:lnTo>
                    <a:pt x="128034" y="2087134"/>
                  </a:lnTo>
                  <a:lnTo>
                    <a:pt x="130201" y="2093484"/>
                  </a:lnTo>
                  <a:cubicBezTo>
                    <a:pt x="137449" y="2116780"/>
                    <a:pt x="146810" y="2139196"/>
                    <a:pt x="158520" y="2160514"/>
                  </a:cubicBezTo>
                  <a:lnTo>
                    <a:pt x="197845" y="2143005"/>
                  </a:lnTo>
                  <a:lnTo>
                    <a:pt x="200755" y="2149049"/>
                  </a:lnTo>
                  <a:lnTo>
                    <a:pt x="161470" y="2166540"/>
                  </a:lnTo>
                  <a:lnTo>
                    <a:pt x="193438" y="2231858"/>
                  </a:lnTo>
                  <a:lnTo>
                    <a:pt x="196387" y="2237883"/>
                  </a:lnTo>
                  <a:cubicBezTo>
                    <a:pt x="203224" y="2256576"/>
                    <a:pt x="212644" y="2273903"/>
                    <a:pt x="222394" y="2291020"/>
                  </a:cubicBezTo>
                  <a:lnTo>
                    <a:pt x="308273" y="2241438"/>
                  </a:lnTo>
                  <a:lnTo>
                    <a:pt x="325940" y="2270518"/>
                  </a:lnTo>
                  <a:lnTo>
                    <a:pt x="239957" y="2320160"/>
                  </a:lnTo>
                  <a:lnTo>
                    <a:pt x="273131" y="2369111"/>
                  </a:lnTo>
                  <a:lnTo>
                    <a:pt x="276893" y="2374664"/>
                  </a:lnTo>
                  <a:lnTo>
                    <a:pt x="317660" y="2434819"/>
                  </a:lnTo>
                  <a:lnTo>
                    <a:pt x="352008" y="2409863"/>
                  </a:lnTo>
                  <a:lnTo>
                    <a:pt x="356024" y="2415233"/>
                  </a:lnTo>
                  <a:lnTo>
                    <a:pt x="321423" y="2440373"/>
                  </a:lnTo>
                  <a:cubicBezTo>
                    <a:pt x="333944" y="2461296"/>
                    <a:pt x="348689" y="2480579"/>
                    <a:pt x="365030" y="2498564"/>
                  </a:cubicBezTo>
                  <a:lnTo>
                    <a:pt x="369462" y="2503603"/>
                  </a:lnTo>
                  <a:lnTo>
                    <a:pt x="417473" y="2558194"/>
                  </a:lnTo>
                  <a:lnTo>
                    <a:pt x="448983" y="2529822"/>
                  </a:lnTo>
                  <a:lnTo>
                    <a:pt x="453493" y="2534785"/>
                  </a:lnTo>
                  <a:lnTo>
                    <a:pt x="421902" y="2563230"/>
                  </a:lnTo>
                  <a:lnTo>
                    <a:pt x="469974" y="2617890"/>
                  </a:lnTo>
                  <a:lnTo>
                    <a:pt x="474699" y="2622650"/>
                  </a:lnTo>
                  <a:lnTo>
                    <a:pt x="529231" y="2670864"/>
                  </a:lnTo>
                  <a:lnTo>
                    <a:pt x="557820" y="2639113"/>
                  </a:lnTo>
                  <a:lnTo>
                    <a:pt x="562783" y="2643622"/>
                  </a:lnTo>
                  <a:lnTo>
                    <a:pt x="534255" y="2675306"/>
                  </a:lnTo>
                  <a:lnTo>
                    <a:pt x="588734" y="2723474"/>
                  </a:lnTo>
                  <a:lnTo>
                    <a:pt x="593762" y="2727919"/>
                  </a:lnTo>
                  <a:cubicBezTo>
                    <a:pt x="611703" y="2744323"/>
                    <a:pt x="630954" y="2759125"/>
                    <a:pt x="651849" y="2771707"/>
                  </a:cubicBezTo>
                  <a:lnTo>
                    <a:pt x="677371" y="2736580"/>
                  </a:lnTo>
                  <a:lnTo>
                    <a:pt x="682742" y="2740596"/>
                  </a:lnTo>
                  <a:lnTo>
                    <a:pt x="657394" y="2775485"/>
                  </a:lnTo>
                  <a:lnTo>
                    <a:pt x="717481" y="2816420"/>
                  </a:lnTo>
                  <a:lnTo>
                    <a:pt x="723024" y="2820196"/>
                  </a:lnTo>
                  <a:cubicBezTo>
                    <a:pt x="738173" y="2833067"/>
                    <a:pt x="754948" y="2843456"/>
                    <a:pt x="771938" y="2853521"/>
                  </a:cubicBezTo>
                  <a:lnTo>
                    <a:pt x="822086" y="2766664"/>
                  </a:lnTo>
                  <a:lnTo>
                    <a:pt x="851166" y="2784330"/>
                  </a:lnTo>
                  <a:lnTo>
                    <a:pt x="801994" y="2869497"/>
                  </a:lnTo>
                  <a:lnTo>
                    <a:pt x="855055" y="2895566"/>
                  </a:lnTo>
                  <a:lnTo>
                    <a:pt x="861074" y="2898524"/>
                  </a:lnTo>
                  <a:lnTo>
                    <a:pt x="926315" y="2930577"/>
                  </a:lnTo>
                  <a:lnTo>
                    <a:pt x="943557" y="2891849"/>
                  </a:lnTo>
                  <a:lnTo>
                    <a:pt x="949600" y="2894761"/>
                  </a:lnTo>
                  <a:lnTo>
                    <a:pt x="932336" y="2933536"/>
                  </a:lnTo>
                  <a:cubicBezTo>
                    <a:pt x="953625" y="2945281"/>
                    <a:pt x="976023" y="2954660"/>
                    <a:pt x="999305" y="2961923"/>
                  </a:cubicBezTo>
                  <a:lnTo>
                    <a:pt x="1005654" y="2964097"/>
                  </a:lnTo>
                  <a:lnTo>
                    <a:pt x="1074455" y="2987648"/>
                  </a:lnTo>
                  <a:lnTo>
                    <a:pt x="1087403" y="2947798"/>
                  </a:lnTo>
                  <a:lnTo>
                    <a:pt x="1093704" y="2950105"/>
                  </a:lnTo>
                  <a:lnTo>
                    <a:pt x="1080800" y="2989819"/>
                  </a:lnTo>
                  <a:cubicBezTo>
                    <a:pt x="1102974" y="2999945"/>
                    <a:pt x="1126257" y="3006867"/>
                    <a:pt x="1149816" y="3013054"/>
                  </a:cubicBezTo>
                  <a:lnTo>
                    <a:pt x="1156398" y="3014403"/>
                  </a:lnTo>
                  <a:lnTo>
                    <a:pt x="1227715" y="3029016"/>
                  </a:lnTo>
                  <a:lnTo>
                    <a:pt x="1236369" y="2988302"/>
                  </a:lnTo>
                  <a:lnTo>
                    <a:pt x="1242869" y="2989974"/>
                  </a:lnTo>
                  <a:lnTo>
                    <a:pt x="1234284" y="3030362"/>
                  </a:lnTo>
                  <a:lnTo>
                    <a:pt x="1305543" y="3044964"/>
                  </a:lnTo>
                  <a:lnTo>
                    <a:pt x="1312118" y="3046311"/>
                  </a:lnTo>
                  <a:cubicBezTo>
                    <a:pt x="1335819" y="3051262"/>
                    <a:pt x="1359901" y="3054392"/>
                    <a:pt x="1384406" y="3054562"/>
                  </a:cubicBezTo>
                  <a:lnTo>
                    <a:pt x="1388787" y="3012884"/>
                  </a:lnTo>
                  <a:lnTo>
                    <a:pt x="1395424" y="3013896"/>
                  </a:lnTo>
                  <a:lnTo>
                    <a:pt x="1391098" y="3055057"/>
                  </a:lnTo>
                  <a:lnTo>
                    <a:pt x="1463593" y="3060424"/>
                  </a:lnTo>
                  <a:lnTo>
                    <a:pt x="1470282" y="3060919"/>
                  </a:lnTo>
                  <a:cubicBezTo>
                    <a:pt x="1489771" y="3064510"/>
                    <a:pt x="1509487" y="3065088"/>
                    <a:pt x="1529293" y="3065287"/>
                  </a:cubicBezTo>
                  <a:lnTo>
                    <a:pt x="1529293" y="2965887"/>
                  </a:lnTo>
                  <a:lnTo>
                    <a:pt x="1546302" y="2966746"/>
                  </a:lnTo>
                  <a:cubicBezTo>
                    <a:pt x="1551983" y="2966746"/>
                    <a:pt x="1557655" y="2966713"/>
                    <a:pt x="1563311" y="2965887"/>
                  </a:cubicBezTo>
                  <a:lnTo>
                    <a:pt x="1563311" y="3065287"/>
                  </a:lnTo>
                  <a:lnTo>
                    <a:pt x="1622323" y="3060919"/>
                  </a:lnTo>
                  <a:lnTo>
                    <a:pt x="1629012" y="3060424"/>
                  </a:lnTo>
                  <a:lnTo>
                    <a:pt x="1701509" y="3055057"/>
                  </a:lnTo>
                  <a:lnTo>
                    <a:pt x="1697182" y="3013896"/>
                  </a:lnTo>
                  <a:lnTo>
                    <a:pt x="1703817" y="3012883"/>
                  </a:lnTo>
                  <a:lnTo>
                    <a:pt x="1708198" y="3054562"/>
                  </a:lnTo>
                  <a:cubicBezTo>
                    <a:pt x="1732703" y="3054392"/>
                    <a:pt x="1756785" y="3051262"/>
                    <a:pt x="1780486" y="3046311"/>
                  </a:cubicBezTo>
                  <a:lnTo>
                    <a:pt x="1787063" y="3044964"/>
                  </a:lnTo>
                  <a:lnTo>
                    <a:pt x="1858321" y="3030361"/>
                  </a:lnTo>
                  <a:lnTo>
                    <a:pt x="1849737" y="2989974"/>
                  </a:lnTo>
                  <a:lnTo>
                    <a:pt x="1856237" y="2988302"/>
                  </a:lnTo>
                  <a:lnTo>
                    <a:pt x="1864891" y="3029016"/>
                  </a:lnTo>
                  <a:lnTo>
                    <a:pt x="1936208" y="3014402"/>
                  </a:lnTo>
                  <a:lnTo>
                    <a:pt x="1942788" y="3013054"/>
                  </a:lnTo>
                  <a:cubicBezTo>
                    <a:pt x="1966349" y="3006867"/>
                    <a:pt x="1989631" y="2999945"/>
                    <a:pt x="2011805" y="2989819"/>
                  </a:cubicBezTo>
                  <a:lnTo>
                    <a:pt x="1998901" y="2950105"/>
                  </a:lnTo>
                  <a:lnTo>
                    <a:pt x="2005201" y="2947798"/>
                  </a:lnTo>
                  <a:lnTo>
                    <a:pt x="2018150" y="2987648"/>
                  </a:lnTo>
                  <a:lnTo>
                    <a:pt x="2086952" y="2964096"/>
                  </a:lnTo>
                  <a:lnTo>
                    <a:pt x="2093300" y="2961923"/>
                  </a:lnTo>
                  <a:cubicBezTo>
                    <a:pt x="2116583" y="2954659"/>
                    <a:pt x="2138981" y="2945280"/>
                    <a:pt x="2160269" y="2933535"/>
                  </a:cubicBezTo>
                  <a:lnTo>
                    <a:pt x="2143005" y="2894760"/>
                  </a:lnTo>
                  <a:lnTo>
                    <a:pt x="2149048" y="2891850"/>
                  </a:lnTo>
                  <a:lnTo>
                    <a:pt x="2166291" y="2930576"/>
                  </a:lnTo>
                  <a:lnTo>
                    <a:pt x="2231531" y="2898523"/>
                  </a:lnTo>
                  <a:lnTo>
                    <a:pt x="2237550" y="2895566"/>
                  </a:lnTo>
                  <a:cubicBezTo>
                    <a:pt x="2256228" y="2888723"/>
                    <a:pt x="2273526" y="2879276"/>
                    <a:pt x="2290609" y="2869497"/>
                  </a:cubicBezTo>
                  <a:lnTo>
                    <a:pt x="2241438" y="2784330"/>
                  </a:lnTo>
                  <a:lnTo>
                    <a:pt x="2270519" y="2766663"/>
                  </a:lnTo>
                  <a:lnTo>
                    <a:pt x="2320666" y="2853521"/>
                  </a:lnTo>
                  <a:lnTo>
                    <a:pt x="2369582" y="2820196"/>
                  </a:lnTo>
                  <a:lnTo>
                    <a:pt x="2375126" y="2816419"/>
                  </a:lnTo>
                  <a:lnTo>
                    <a:pt x="2435212" y="2775483"/>
                  </a:lnTo>
                  <a:lnTo>
                    <a:pt x="2409865" y="2740596"/>
                  </a:lnTo>
                  <a:lnTo>
                    <a:pt x="2415234" y="2736580"/>
                  </a:lnTo>
                  <a:lnTo>
                    <a:pt x="2440755" y="2771707"/>
                  </a:lnTo>
                  <a:cubicBezTo>
                    <a:pt x="2461651" y="2759125"/>
                    <a:pt x="2480902" y="2744323"/>
                    <a:pt x="2498843" y="2727919"/>
                  </a:cubicBezTo>
                  <a:lnTo>
                    <a:pt x="2503870" y="2723474"/>
                  </a:lnTo>
                  <a:lnTo>
                    <a:pt x="2558350" y="2675305"/>
                  </a:lnTo>
                  <a:lnTo>
                    <a:pt x="2529822" y="2643622"/>
                  </a:lnTo>
                  <a:lnTo>
                    <a:pt x="2534785" y="2639112"/>
                  </a:lnTo>
                  <a:lnTo>
                    <a:pt x="2563374" y="2670863"/>
                  </a:lnTo>
                  <a:lnTo>
                    <a:pt x="2617907" y="2622649"/>
                  </a:lnTo>
                  <a:lnTo>
                    <a:pt x="2622631" y="2617888"/>
                  </a:lnTo>
                  <a:lnTo>
                    <a:pt x="2670703" y="2563228"/>
                  </a:lnTo>
                  <a:lnTo>
                    <a:pt x="2639112" y="2534785"/>
                  </a:lnTo>
                  <a:lnTo>
                    <a:pt x="2643623" y="2529822"/>
                  </a:lnTo>
                  <a:lnTo>
                    <a:pt x="2675132" y="2558194"/>
                  </a:lnTo>
                  <a:lnTo>
                    <a:pt x="2723143" y="2503602"/>
                  </a:lnTo>
                  <a:lnTo>
                    <a:pt x="2727575" y="2498563"/>
                  </a:lnTo>
                  <a:cubicBezTo>
                    <a:pt x="2743916" y="2480579"/>
                    <a:pt x="2758660" y="2461296"/>
                    <a:pt x="2771180" y="2440372"/>
                  </a:cubicBezTo>
                  <a:lnTo>
                    <a:pt x="2736581" y="2415233"/>
                  </a:lnTo>
                  <a:lnTo>
                    <a:pt x="2740597" y="2409863"/>
                  </a:lnTo>
                  <a:lnTo>
                    <a:pt x="2774944" y="2434818"/>
                  </a:lnTo>
                  <a:lnTo>
                    <a:pt x="2815710" y="2374664"/>
                  </a:lnTo>
                  <a:lnTo>
                    <a:pt x="2819473" y="2369111"/>
                  </a:lnTo>
                  <a:cubicBezTo>
                    <a:pt x="2832291" y="2353942"/>
                    <a:pt x="2842630" y="2337158"/>
                    <a:pt x="2852646" y="2320160"/>
                  </a:cubicBezTo>
                  <a:lnTo>
                    <a:pt x="2766664" y="2270518"/>
                  </a:lnTo>
                  <a:lnTo>
                    <a:pt x="2784331" y="2241438"/>
                  </a:lnTo>
                  <a:lnTo>
                    <a:pt x="2870209" y="2291020"/>
                  </a:lnTo>
                  <a:lnTo>
                    <a:pt x="2896217" y="2237882"/>
                  </a:lnTo>
                  <a:lnTo>
                    <a:pt x="2899165" y="2231858"/>
                  </a:lnTo>
                  <a:lnTo>
                    <a:pt x="2931135" y="2166539"/>
                  </a:lnTo>
                  <a:lnTo>
                    <a:pt x="2891850" y="2149048"/>
                  </a:lnTo>
                  <a:lnTo>
                    <a:pt x="2894762" y="2143004"/>
                  </a:lnTo>
                  <a:lnTo>
                    <a:pt x="2934085" y="2160512"/>
                  </a:lnTo>
                  <a:cubicBezTo>
                    <a:pt x="2945795" y="2139195"/>
                    <a:pt x="2955155" y="2116779"/>
                    <a:pt x="2962403" y="2093484"/>
                  </a:cubicBezTo>
                  <a:lnTo>
                    <a:pt x="2964570" y="2087134"/>
                  </a:lnTo>
                  <a:lnTo>
                    <a:pt x="2988071" y="2018286"/>
                  </a:lnTo>
                  <a:lnTo>
                    <a:pt x="2947799" y="2005201"/>
                  </a:lnTo>
                  <a:lnTo>
                    <a:pt x="2950106" y="1998901"/>
                  </a:lnTo>
                  <a:lnTo>
                    <a:pt x="2990237" y="2011941"/>
                  </a:lnTo>
                  <a:cubicBezTo>
                    <a:pt x="3000346" y="1989750"/>
                    <a:pt x="3007251" y="1966456"/>
                    <a:pt x="3013420" y="1942887"/>
                  </a:cubicBezTo>
                  <a:lnTo>
                    <a:pt x="3014762" y="1936304"/>
                  </a:lnTo>
                  <a:lnTo>
                    <a:pt x="3029301" y="1864951"/>
                  </a:lnTo>
                  <a:lnTo>
                    <a:pt x="2988303" y="1856237"/>
                  </a:lnTo>
                  <a:lnTo>
                    <a:pt x="2989974" y="1849738"/>
                  </a:lnTo>
                  <a:lnTo>
                    <a:pt x="3030640" y="1858382"/>
                  </a:lnTo>
                  <a:lnTo>
                    <a:pt x="3045166" y="1787095"/>
                  </a:lnTo>
                  <a:lnTo>
                    <a:pt x="3046506" y="1780518"/>
                  </a:lnTo>
                  <a:cubicBezTo>
                    <a:pt x="3051433" y="1756807"/>
                    <a:pt x="3054526" y="1732717"/>
                    <a:pt x="3054627" y="1708205"/>
                  </a:cubicBezTo>
                  <a:lnTo>
                    <a:pt x="3012885" y="1703817"/>
                  </a:lnTo>
                  <a:lnTo>
                    <a:pt x="3013897" y="1697182"/>
                  </a:lnTo>
                  <a:lnTo>
                    <a:pt x="3055108" y="1701513"/>
                  </a:lnTo>
                  <a:lnTo>
                    <a:pt x="3060318" y="1629007"/>
                  </a:lnTo>
                  <a:cubicBezTo>
                    <a:pt x="3060478" y="1626777"/>
                    <a:pt x="3060638" y="1624546"/>
                    <a:pt x="3060798" y="1622316"/>
                  </a:cubicBezTo>
                  <a:cubicBezTo>
                    <a:pt x="3064371" y="1602826"/>
                    <a:pt x="3064897" y="1583114"/>
                    <a:pt x="3065038" y="1563311"/>
                  </a:cubicBezTo>
                  <a:lnTo>
                    <a:pt x="2965888" y="1563311"/>
                  </a:lnTo>
                  <a:lnTo>
                    <a:pt x="2966747" y="1546302"/>
                  </a:lnTo>
                  <a:cubicBezTo>
                    <a:pt x="2966747" y="1540622"/>
                    <a:pt x="2966714" y="1534948"/>
                    <a:pt x="2965888" y="1529293"/>
                  </a:cubicBezTo>
                  <a:lnTo>
                    <a:pt x="3065038" y="1529293"/>
                  </a:lnTo>
                  <a:lnTo>
                    <a:pt x="3060798" y="1470289"/>
                  </a:lnTo>
                  <a:cubicBezTo>
                    <a:pt x="3060638" y="1468059"/>
                    <a:pt x="3060478" y="1465829"/>
                    <a:pt x="3060318" y="1463599"/>
                  </a:cubicBezTo>
                  <a:lnTo>
                    <a:pt x="3055108" y="1391092"/>
                  </a:lnTo>
                  <a:lnTo>
                    <a:pt x="3013897" y="1395424"/>
                  </a:lnTo>
                  <a:lnTo>
                    <a:pt x="3012884" y="1388788"/>
                  </a:lnTo>
                  <a:lnTo>
                    <a:pt x="3054627" y="1384401"/>
                  </a:lnTo>
                  <a:cubicBezTo>
                    <a:pt x="3054526" y="1359890"/>
                    <a:pt x="3051433" y="1335799"/>
                    <a:pt x="3046507" y="1312090"/>
                  </a:cubicBezTo>
                  <a:lnTo>
                    <a:pt x="3045166" y="1305511"/>
                  </a:lnTo>
                  <a:lnTo>
                    <a:pt x="3030640" y="1234225"/>
                  </a:lnTo>
                  <a:lnTo>
                    <a:pt x="2989974" y="1242868"/>
                  </a:lnTo>
                  <a:lnTo>
                    <a:pt x="2988303" y="1236369"/>
                  </a:lnTo>
                  <a:lnTo>
                    <a:pt x="3029302" y="1227655"/>
                  </a:lnTo>
                  <a:lnTo>
                    <a:pt x="3014762" y="1156302"/>
                  </a:lnTo>
                  <a:lnTo>
                    <a:pt x="3013421" y="1149720"/>
                  </a:lnTo>
                  <a:cubicBezTo>
                    <a:pt x="3007251" y="1126150"/>
                    <a:pt x="3000346" y="1102857"/>
                    <a:pt x="2990238" y="1080666"/>
                  </a:cubicBezTo>
                  <a:lnTo>
                    <a:pt x="2950105" y="1093706"/>
                  </a:lnTo>
                  <a:lnTo>
                    <a:pt x="2947799" y="1087404"/>
                  </a:lnTo>
                  <a:lnTo>
                    <a:pt x="2988071" y="1074320"/>
                  </a:lnTo>
                  <a:lnTo>
                    <a:pt x="2964571" y="1005472"/>
                  </a:lnTo>
                  <a:lnTo>
                    <a:pt x="2962403" y="999121"/>
                  </a:lnTo>
                  <a:cubicBezTo>
                    <a:pt x="2955155" y="975827"/>
                    <a:pt x="2945795" y="953411"/>
                    <a:pt x="2934085" y="932093"/>
                  </a:cubicBezTo>
                  <a:lnTo>
                    <a:pt x="2894761" y="949601"/>
                  </a:lnTo>
                  <a:lnTo>
                    <a:pt x="2891850" y="943558"/>
                  </a:lnTo>
                  <a:lnTo>
                    <a:pt x="2931136" y="926067"/>
                  </a:lnTo>
                  <a:lnTo>
                    <a:pt x="2899166" y="860748"/>
                  </a:lnTo>
                  <a:lnTo>
                    <a:pt x="2896218" y="854724"/>
                  </a:lnTo>
                  <a:cubicBezTo>
                    <a:pt x="2889380" y="836031"/>
                    <a:pt x="2879960" y="818702"/>
                    <a:pt x="2870209" y="801585"/>
                  </a:cubicBezTo>
                  <a:lnTo>
                    <a:pt x="2784331" y="851166"/>
                  </a:lnTo>
                  <a:lnTo>
                    <a:pt x="2766664" y="822085"/>
                  </a:lnTo>
                  <a:lnTo>
                    <a:pt x="2852646" y="772443"/>
                  </a:lnTo>
                  <a:lnTo>
                    <a:pt x="2819474" y="723494"/>
                  </a:lnTo>
                  <a:lnTo>
                    <a:pt x="2815711" y="717942"/>
                  </a:lnTo>
                  <a:lnTo>
                    <a:pt x="2774945" y="657786"/>
                  </a:lnTo>
                  <a:lnTo>
                    <a:pt x="2740597" y="682741"/>
                  </a:lnTo>
                  <a:lnTo>
                    <a:pt x="2736581" y="677372"/>
                  </a:lnTo>
                  <a:lnTo>
                    <a:pt x="2771181" y="652234"/>
                  </a:lnTo>
                  <a:cubicBezTo>
                    <a:pt x="2758661" y="631310"/>
                    <a:pt x="2743917" y="612026"/>
                    <a:pt x="2727575" y="594042"/>
                  </a:cubicBezTo>
                  <a:lnTo>
                    <a:pt x="2723144" y="589002"/>
                  </a:lnTo>
                  <a:lnTo>
                    <a:pt x="2675133" y="534413"/>
                  </a:lnTo>
                  <a:lnTo>
                    <a:pt x="2643623" y="562784"/>
                  </a:lnTo>
                  <a:lnTo>
                    <a:pt x="2639113" y="557821"/>
                  </a:lnTo>
                  <a:lnTo>
                    <a:pt x="2670704" y="529377"/>
                  </a:lnTo>
                  <a:lnTo>
                    <a:pt x="2622631" y="474716"/>
                  </a:lnTo>
                  <a:lnTo>
                    <a:pt x="2617908" y="469958"/>
                  </a:lnTo>
                  <a:lnTo>
                    <a:pt x="2563375" y="421742"/>
                  </a:lnTo>
                  <a:lnTo>
                    <a:pt x="2534784" y="453494"/>
                  </a:lnTo>
                  <a:lnTo>
                    <a:pt x="2529821" y="448983"/>
                  </a:lnTo>
                  <a:lnTo>
                    <a:pt x="2558349" y="417299"/>
                  </a:lnTo>
                  <a:lnTo>
                    <a:pt x="2503871" y="369132"/>
                  </a:lnTo>
                  <a:lnTo>
                    <a:pt x="2498843" y="364686"/>
                  </a:lnTo>
                  <a:cubicBezTo>
                    <a:pt x="2480902" y="348282"/>
                    <a:pt x="2461651" y="333480"/>
                    <a:pt x="2440755" y="320898"/>
                  </a:cubicBezTo>
                  <a:lnTo>
                    <a:pt x="2415234" y="356025"/>
                  </a:lnTo>
                  <a:lnTo>
                    <a:pt x="2409864" y="352009"/>
                  </a:lnTo>
                  <a:lnTo>
                    <a:pt x="2435211" y="317122"/>
                  </a:lnTo>
                  <a:lnTo>
                    <a:pt x="2375125" y="276185"/>
                  </a:lnTo>
                  <a:lnTo>
                    <a:pt x="2369582" y="272409"/>
                  </a:lnTo>
                  <a:cubicBezTo>
                    <a:pt x="2354431" y="259538"/>
                    <a:pt x="2337656" y="249148"/>
                    <a:pt x="2320665" y="239084"/>
                  </a:cubicBezTo>
                  <a:lnTo>
                    <a:pt x="2270519" y="325941"/>
                  </a:lnTo>
                  <a:lnTo>
                    <a:pt x="2241438" y="308274"/>
                  </a:lnTo>
                  <a:lnTo>
                    <a:pt x="2290609" y="223107"/>
                  </a:lnTo>
                  <a:lnTo>
                    <a:pt x="2237551" y="197038"/>
                  </a:lnTo>
                  <a:lnTo>
                    <a:pt x="2231532" y="194081"/>
                  </a:lnTo>
                  <a:lnTo>
                    <a:pt x="2166292" y="162028"/>
                  </a:lnTo>
                  <a:lnTo>
                    <a:pt x="2149048" y="200756"/>
                  </a:lnTo>
                  <a:lnTo>
                    <a:pt x="2143004" y="197845"/>
                  </a:lnTo>
                  <a:lnTo>
                    <a:pt x="2160270" y="159068"/>
                  </a:lnTo>
                  <a:cubicBezTo>
                    <a:pt x="2138981" y="147324"/>
                    <a:pt x="2116583" y="137944"/>
                    <a:pt x="2093300" y="130681"/>
                  </a:cubicBezTo>
                  <a:lnTo>
                    <a:pt x="2086953" y="128508"/>
                  </a:lnTo>
                  <a:lnTo>
                    <a:pt x="2018150" y="104957"/>
                  </a:lnTo>
                  <a:lnTo>
                    <a:pt x="2005201" y="144807"/>
                  </a:lnTo>
                  <a:lnTo>
                    <a:pt x="1998901" y="142501"/>
                  </a:lnTo>
                  <a:lnTo>
                    <a:pt x="2011806" y="102785"/>
                  </a:lnTo>
                  <a:cubicBezTo>
                    <a:pt x="1989632" y="92659"/>
                    <a:pt x="1966350" y="85737"/>
                    <a:pt x="1942789" y="79550"/>
                  </a:cubicBezTo>
                  <a:lnTo>
                    <a:pt x="1936208" y="78201"/>
                  </a:lnTo>
                  <a:lnTo>
                    <a:pt x="1864892" y="63588"/>
                  </a:lnTo>
                  <a:lnTo>
                    <a:pt x="1856237" y="104303"/>
                  </a:lnTo>
                  <a:lnTo>
                    <a:pt x="1849737" y="102631"/>
                  </a:lnTo>
                  <a:lnTo>
                    <a:pt x="1858322" y="62242"/>
                  </a:lnTo>
                  <a:lnTo>
                    <a:pt x="1787062" y="47641"/>
                  </a:lnTo>
                  <a:lnTo>
                    <a:pt x="1780488" y="46293"/>
                  </a:lnTo>
                  <a:cubicBezTo>
                    <a:pt x="1756786" y="41343"/>
                    <a:pt x="1732704" y="38211"/>
                    <a:pt x="1708198" y="38041"/>
                  </a:cubicBezTo>
                  <a:lnTo>
                    <a:pt x="1703817" y="79721"/>
                  </a:lnTo>
                  <a:lnTo>
                    <a:pt x="1697182" y="78710"/>
                  </a:lnTo>
                  <a:lnTo>
                    <a:pt x="1701508" y="37546"/>
                  </a:lnTo>
                  <a:lnTo>
                    <a:pt x="1563311" y="27317"/>
                  </a:lnTo>
                  <a:lnTo>
                    <a:pt x="1563311" y="126716"/>
                  </a:lnTo>
                  <a:lnTo>
                    <a:pt x="1546302" y="125857"/>
                  </a:lnTo>
                  <a:cubicBezTo>
                    <a:pt x="1540622" y="125857"/>
                    <a:pt x="1534948" y="125890"/>
                    <a:pt x="1529293" y="126716"/>
                  </a:cubicBezTo>
                  <a:close/>
                  <a:moveTo>
                    <a:pt x="1546303" y="0"/>
                  </a:moveTo>
                  <a:cubicBezTo>
                    <a:pt x="1809444" y="0"/>
                    <a:pt x="2057233" y="65729"/>
                    <a:pt x="2273923" y="182083"/>
                  </a:cubicBezTo>
                  <a:lnTo>
                    <a:pt x="2312899" y="204574"/>
                  </a:lnTo>
                  <a:cubicBezTo>
                    <a:pt x="2552878" y="340504"/>
                    <a:pt x="2752072" y="539692"/>
                    <a:pt x="2888008" y="779667"/>
                  </a:cubicBezTo>
                  <a:lnTo>
                    <a:pt x="2910531" y="818698"/>
                  </a:lnTo>
                  <a:cubicBezTo>
                    <a:pt x="3026880" y="1035385"/>
                    <a:pt x="3092606" y="1283168"/>
                    <a:pt x="3092606" y="1546303"/>
                  </a:cubicBezTo>
                  <a:cubicBezTo>
                    <a:pt x="3092606" y="1809435"/>
                    <a:pt x="3026882" y="2057216"/>
                    <a:pt x="2910534" y="2273901"/>
                  </a:cubicBezTo>
                  <a:lnTo>
                    <a:pt x="2887987" y="2312973"/>
                  </a:lnTo>
                  <a:cubicBezTo>
                    <a:pt x="2752065" y="2552911"/>
                    <a:pt x="2552903" y="2752072"/>
                    <a:pt x="2312964" y="2887993"/>
                  </a:cubicBezTo>
                  <a:lnTo>
                    <a:pt x="2273901" y="2910534"/>
                  </a:lnTo>
                  <a:cubicBezTo>
                    <a:pt x="2057216" y="3026882"/>
                    <a:pt x="1809435" y="3092606"/>
                    <a:pt x="1546303" y="3092606"/>
                  </a:cubicBezTo>
                  <a:cubicBezTo>
                    <a:pt x="1283168" y="3092606"/>
                    <a:pt x="1035384" y="3026880"/>
                    <a:pt x="818697" y="2910530"/>
                  </a:cubicBezTo>
                  <a:lnTo>
                    <a:pt x="779663" y="2888005"/>
                  </a:lnTo>
                  <a:cubicBezTo>
                    <a:pt x="539686" y="2752067"/>
                    <a:pt x="340497" y="2552870"/>
                    <a:pt x="204568" y="2312888"/>
                  </a:cubicBezTo>
                  <a:lnTo>
                    <a:pt x="182085" y="2273928"/>
                  </a:lnTo>
                  <a:cubicBezTo>
                    <a:pt x="65730" y="2057236"/>
                    <a:pt x="0" y="1809446"/>
                    <a:pt x="0" y="1546303"/>
                  </a:cubicBezTo>
                  <a:cubicBezTo>
                    <a:pt x="0" y="1283156"/>
                    <a:pt x="65733" y="1035361"/>
                    <a:pt x="182091" y="818666"/>
                  </a:cubicBezTo>
                  <a:lnTo>
                    <a:pt x="204537" y="779768"/>
                  </a:lnTo>
                  <a:cubicBezTo>
                    <a:pt x="340486" y="539735"/>
                    <a:pt x="539718" y="340501"/>
                    <a:pt x="779748" y="204549"/>
                  </a:cubicBezTo>
                  <a:lnTo>
                    <a:pt x="818670" y="182089"/>
                  </a:lnTo>
                  <a:cubicBezTo>
                    <a:pt x="1035364" y="65732"/>
                    <a:pt x="1283157" y="0"/>
                    <a:pt x="1546303" y="0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8" name="Group 5"/>
            <p:cNvGrpSpPr>
              <a:grpSpLocks noChangeAspect="1"/>
            </p:cNvGrpSpPr>
            <p:nvPr/>
          </p:nvGrpSpPr>
          <p:grpSpPr bwMode="auto">
            <a:xfrm>
              <a:off x="4802329" y="2101406"/>
              <a:ext cx="2707695" cy="2655189"/>
              <a:chOff x="1551" y="1161"/>
              <a:chExt cx="1805" cy="1770"/>
            </a:xfrm>
          </p:grpSpPr>
          <p:sp>
            <p:nvSpPr>
              <p:cNvPr id="10" name="Freeform 6"/>
              <p:cNvSpPr>
                <a:spLocks noEditPoints="1"/>
              </p:cNvSpPr>
              <p:nvPr/>
            </p:nvSpPr>
            <p:spPr bwMode="auto">
              <a:xfrm>
                <a:off x="2380" y="1161"/>
                <a:ext cx="110" cy="96"/>
              </a:xfrm>
              <a:custGeom>
                <a:avLst/>
                <a:gdLst>
                  <a:gd name="T0" fmla="*/ 85 w 294"/>
                  <a:gd name="T1" fmla="*/ 0 h 257"/>
                  <a:gd name="T2" fmla="*/ 198 w 294"/>
                  <a:gd name="T3" fmla="*/ 0 h 257"/>
                  <a:gd name="T4" fmla="*/ 247 w 294"/>
                  <a:gd name="T5" fmla="*/ 3 h 257"/>
                  <a:gd name="T6" fmla="*/ 285 w 294"/>
                  <a:gd name="T7" fmla="*/ 33 h 257"/>
                  <a:gd name="T8" fmla="*/ 294 w 294"/>
                  <a:gd name="T9" fmla="*/ 69 h 257"/>
                  <a:gd name="T10" fmla="*/ 279 w 294"/>
                  <a:gd name="T11" fmla="*/ 111 h 257"/>
                  <a:gd name="T12" fmla="*/ 249 w 294"/>
                  <a:gd name="T13" fmla="*/ 134 h 257"/>
                  <a:gd name="T14" fmla="*/ 198 w 294"/>
                  <a:gd name="T15" fmla="*/ 140 h 257"/>
                  <a:gd name="T16" fmla="*/ 174 w 294"/>
                  <a:gd name="T17" fmla="*/ 140 h 257"/>
                  <a:gd name="T18" fmla="*/ 135 w 294"/>
                  <a:gd name="T19" fmla="*/ 149 h 257"/>
                  <a:gd name="T20" fmla="*/ 124 w 294"/>
                  <a:gd name="T21" fmla="*/ 183 h 257"/>
                  <a:gd name="T22" fmla="*/ 124 w 294"/>
                  <a:gd name="T23" fmla="*/ 224 h 257"/>
                  <a:gd name="T24" fmla="*/ 294 w 294"/>
                  <a:gd name="T25" fmla="*/ 224 h 257"/>
                  <a:gd name="T26" fmla="*/ 294 w 294"/>
                  <a:gd name="T27" fmla="*/ 257 h 257"/>
                  <a:gd name="T28" fmla="*/ 82 w 294"/>
                  <a:gd name="T29" fmla="*/ 257 h 257"/>
                  <a:gd name="T30" fmla="*/ 82 w 294"/>
                  <a:gd name="T31" fmla="*/ 188 h 257"/>
                  <a:gd name="T32" fmla="*/ 87 w 294"/>
                  <a:gd name="T33" fmla="*/ 148 h 257"/>
                  <a:gd name="T34" fmla="*/ 102 w 294"/>
                  <a:gd name="T35" fmla="*/ 126 h 257"/>
                  <a:gd name="T36" fmla="*/ 129 w 294"/>
                  <a:gd name="T37" fmla="*/ 111 h 257"/>
                  <a:gd name="T38" fmla="*/ 171 w 294"/>
                  <a:gd name="T39" fmla="*/ 107 h 257"/>
                  <a:gd name="T40" fmla="*/ 187 w 294"/>
                  <a:gd name="T41" fmla="*/ 107 h 257"/>
                  <a:gd name="T42" fmla="*/ 232 w 294"/>
                  <a:gd name="T43" fmla="*/ 101 h 257"/>
                  <a:gd name="T44" fmla="*/ 250 w 294"/>
                  <a:gd name="T45" fmla="*/ 68 h 257"/>
                  <a:gd name="T46" fmla="*/ 235 w 294"/>
                  <a:gd name="T47" fmla="*/ 39 h 257"/>
                  <a:gd name="T48" fmla="*/ 193 w 294"/>
                  <a:gd name="T49" fmla="*/ 33 h 257"/>
                  <a:gd name="T50" fmla="*/ 85 w 294"/>
                  <a:gd name="T51" fmla="*/ 33 h 257"/>
                  <a:gd name="T52" fmla="*/ 85 w 294"/>
                  <a:gd name="T53" fmla="*/ 0 h 257"/>
                  <a:gd name="T54" fmla="*/ 58 w 294"/>
                  <a:gd name="T55" fmla="*/ 0 h 257"/>
                  <a:gd name="T56" fmla="*/ 58 w 294"/>
                  <a:gd name="T57" fmla="*/ 59 h 257"/>
                  <a:gd name="T58" fmla="*/ 58 w 294"/>
                  <a:gd name="T59" fmla="*/ 257 h 257"/>
                  <a:gd name="T60" fmla="*/ 19 w 294"/>
                  <a:gd name="T61" fmla="*/ 257 h 257"/>
                  <a:gd name="T62" fmla="*/ 18 w 294"/>
                  <a:gd name="T63" fmla="*/ 257 h 257"/>
                  <a:gd name="T64" fmla="*/ 18 w 294"/>
                  <a:gd name="T65" fmla="*/ 240 h 257"/>
                  <a:gd name="T66" fmla="*/ 18 w 294"/>
                  <a:gd name="T67" fmla="*/ 50 h 257"/>
                  <a:gd name="T68" fmla="*/ 0 w 294"/>
                  <a:gd name="T69" fmla="*/ 36 h 257"/>
                  <a:gd name="T70" fmla="*/ 1 w 294"/>
                  <a:gd name="T71" fmla="*/ 11 h 257"/>
                  <a:gd name="T72" fmla="*/ 58 w 294"/>
                  <a:gd name="T73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94" h="257">
                    <a:moveTo>
                      <a:pt x="85" y="0"/>
                    </a:moveTo>
                    <a:lnTo>
                      <a:pt x="198" y="0"/>
                    </a:lnTo>
                    <a:cubicBezTo>
                      <a:pt x="223" y="0"/>
                      <a:pt x="239" y="1"/>
                      <a:pt x="247" y="3"/>
                    </a:cubicBezTo>
                    <a:cubicBezTo>
                      <a:pt x="264" y="8"/>
                      <a:pt x="277" y="18"/>
                      <a:pt x="285" y="33"/>
                    </a:cubicBezTo>
                    <a:cubicBezTo>
                      <a:pt x="291" y="44"/>
                      <a:pt x="294" y="56"/>
                      <a:pt x="294" y="69"/>
                    </a:cubicBezTo>
                    <a:cubicBezTo>
                      <a:pt x="294" y="85"/>
                      <a:pt x="289" y="99"/>
                      <a:pt x="279" y="111"/>
                    </a:cubicBezTo>
                    <a:cubicBezTo>
                      <a:pt x="271" y="122"/>
                      <a:pt x="261" y="130"/>
                      <a:pt x="249" y="134"/>
                    </a:cubicBezTo>
                    <a:cubicBezTo>
                      <a:pt x="237" y="138"/>
                      <a:pt x="220" y="140"/>
                      <a:pt x="198" y="140"/>
                    </a:cubicBezTo>
                    <a:lnTo>
                      <a:pt x="174" y="140"/>
                    </a:lnTo>
                    <a:cubicBezTo>
                      <a:pt x="155" y="140"/>
                      <a:pt x="142" y="143"/>
                      <a:pt x="135" y="149"/>
                    </a:cubicBezTo>
                    <a:cubicBezTo>
                      <a:pt x="128" y="155"/>
                      <a:pt x="124" y="166"/>
                      <a:pt x="124" y="183"/>
                    </a:cubicBezTo>
                    <a:lnTo>
                      <a:pt x="124" y="224"/>
                    </a:lnTo>
                    <a:lnTo>
                      <a:pt x="294" y="224"/>
                    </a:lnTo>
                    <a:lnTo>
                      <a:pt x="294" y="257"/>
                    </a:lnTo>
                    <a:lnTo>
                      <a:pt x="82" y="257"/>
                    </a:lnTo>
                    <a:lnTo>
                      <a:pt x="82" y="188"/>
                    </a:lnTo>
                    <a:cubicBezTo>
                      <a:pt x="82" y="170"/>
                      <a:pt x="84" y="157"/>
                      <a:pt x="87" y="148"/>
                    </a:cubicBezTo>
                    <a:cubicBezTo>
                      <a:pt x="90" y="140"/>
                      <a:pt x="95" y="132"/>
                      <a:pt x="102" y="126"/>
                    </a:cubicBezTo>
                    <a:cubicBezTo>
                      <a:pt x="110" y="119"/>
                      <a:pt x="119" y="114"/>
                      <a:pt x="129" y="111"/>
                    </a:cubicBezTo>
                    <a:cubicBezTo>
                      <a:pt x="140" y="108"/>
                      <a:pt x="154" y="107"/>
                      <a:pt x="171" y="107"/>
                    </a:cubicBezTo>
                    <a:lnTo>
                      <a:pt x="187" y="107"/>
                    </a:lnTo>
                    <a:cubicBezTo>
                      <a:pt x="209" y="107"/>
                      <a:pt x="224" y="105"/>
                      <a:pt x="232" y="101"/>
                    </a:cubicBezTo>
                    <a:cubicBezTo>
                      <a:pt x="244" y="94"/>
                      <a:pt x="250" y="83"/>
                      <a:pt x="250" y="68"/>
                    </a:cubicBezTo>
                    <a:cubicBezTo>
                      <a:pt x="250" y="54"/>
                      <a:pt x="245" y="44"/>
                      <a:pt x="235" y="39"/>
                    </a:cubicBezTo>
                    <a:cubicBezTo>
                      <a:pt x="228" y="35"/>
                      <a:pt x="214" y="33"/>
                      <a:pt x="193" y="33"/>
                    </a:cubicBezTo>
                    <a:lnTo>
                      <a:pt x="85" y="33"/>
                    </a:lnTo>
                    <a:lnTo>
                      <a:pt x="85" y="0"/>
                    </a:lnTo>
                    <a:close/>
                    <a:moveTo>
                      <a:pt x="58" y="0"/>
                    </a:moveTo>
                    <a:lnTo>
                      <a:pt x="58" y="59"/>
                    </a:lnTo>
                    <a:lnTo>
                      <a:pt x="58" y="257"/>
                    </a:lnTo>
                    <a:lnTo>
                      <a:pt x="19" y="257"/>
                    </a:lnTo>
                    <a:lnTo>
                      <a:pt x="18" y="257"/>
                    </a:lnTo>
                    <a:lnTo>
                      <a:pt x="18" y="240"/>
                    </a:lnTo>
                    <a:lnTo>
                      <a:pt x="18" y="50"/>
                    </a:lnTo>
                    <a:lnTo>
                      <a:pt x="0" y="36"/>
                    </a:lnTo>
                    <a:lnTo>
                      <a:pt x="1" y="11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D0D0D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sp3d prstMaterial="softEdg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2845" y="1247"/>
                <a:ext cx="22" cy="96"/>
              </a:xfrm>
              <a:custGeom>
                <a:avLst/>
                <a:gdLst>
                  <a:gd name="T0" fmla="*/ 22 w 22"/>
                  <a:gd name="T1" fmla="*/ 0 h 96"/>
                  <a:gd name="T2" fmla="*/ 22 w 22"/>
                  <a:gd name="T3" fmla="*/ 22 h 96"/>
                  <a:gd name="T4" fmla="*/ 22 w 22"/>
                  <a:gd name="T5" fmla="*/ 96 h 96"/>
                  <a:gd name="T6" fmla="*/ 8 w 22"/>
                  <a:gd name="T7" fmla="*/ 96 h 96"/>
                  <a:gd name="T8" fmla="*/ 7 w 22"/>
                  <a:gd name="T9" fmla="*/ 96 h 96"/>
                  <a:gd name="T10" fmla="*/ 7 w 22"/>
                  <a:gd name="T11" fmla="*/ 90 h 96"/>
                  <a:gd name="T12" fmla="*/ 7 w 22"/>
                  <a:gd name="T13" fmla="*/ 18 h 96"/>
                  <a:gd name="T14" fmla="*/ 0 w 22"/>
                  <a:gd name="T15" fmla="*/ 13 h 96"/>
                  <a:gd name="T16" fmla="*/ 1 w 22"/>
                  <a:gd name="T17" fmla="*/ 4 h 96"/>
                  <a:gd name="T18" fmla="*/ 22 w 22"/>
                  <a:gd name="T1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" h="96">
                    <a:moveTo>
                      <a:pt x="22" y="0"/>
                    </a:moveTo>
                    <a:lnTo>
                      <a:pt x="22" y="22"/>
                    </a:lnTo>
                    <a:lnTo>
                      <a:pt x="22" y="96"/>
                    </a:lnTo>
                    <a:lnTo>
                      <a:pt x="8" y="96"/>
                    </a:lnTo>
                    <a:lnTo>
                      <a:pt x="7" y="96"/>
                    </a:lnTo>
                    <a:lnTo>
                      <a:pt x="7" y="90"/>
                    </a:lnTo>
                    <a:lnTo>
                      <a:pt x="7" y="18"/>
                    </a:lnTo>
                    <a:lnTo>
                      <a:pt x="0" y="13"/>
                    </a:lnTo>
                    <a:lnTo>
                      <a:pt x="1" y="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D0D0D"/>
              </a:solidFill>
              <a:ln>
                <a:noFill/>
              </a:ln>
              <a:sp3d prstMaterial="softEdge"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Freeform 10"/>
              <p:cNvSpPr>
                <a:spLocks/>
              </p:cNvSpPr>
              <p:nvPr/>
            </p:nvSpPr>
            <p:spPr bwMode="auto">
              <a:xfrm>
                <a:off x="3157" y="1559"/>
                <a:ext cx="80" cy="96"/>
              </a:xfrm>
              <a:custGeom>
                <a:avLst/>
                <a:gdLst>
                  <a:gd name="T0" fmla="*/ 3 w 212"/>
                  <a:gd name="T1" fmla="*/ 0 h 256"/>
                  <a:gd name="T2" fmla="*/ 116 w 212"/>
                  <a:gd name="T3" fmla="*/ 0 h 256"/>
                  <a:gd name="T4" fmla="*/ 165 w 212"/>
                  <a:gd name="T5" fmla="*/ 3 h 256"/>
                  <a:gd name="T6" fmla="*/ 203 w 212"/>
                  <a:gd name="T7" fmla="*/ 33 h 256"/>
                  <a:gd name="T8" fmla="*/ 212 w 212"/>
                  <a:gd name="T9" fmla="*/ 69 h 256"/>
                  <a:gd name="T10" fmla="*/ 197 w 212"/>
                  <a:gd name="T11" fmla="*/ 111 h 256"/>
                  <a:gd name="T12" fmla="*/ 167 w 212"/>
                  <a:gd name="T13" fmla="*/ 133 h 256"/>
                  <a:gd name="T14" fmla="*/ 116 w 212"/>
                  <a:gd name="T15" fmla="*/ 139 h 256"/>
                  <a:gd name="T16" fmla="*/ 92 w 212"/>
                  <a:gd name="T17" fmla="*/ 139 h 256"/>
                  <a:gd name="T18" fmla="*/ 53 w 212"/>
                  <a:gd name="T19" fmla="*/ 148 h 256"/>
                  <a:gd name="T20" fmla="*/ 42 w 212"/>
                  <a:gd name="T21" fmla="*/ 183 h 256"/>
                  <a:gd name="T22" fmla="*/ 42 w 212"/>
                  <a:gd name="T23" fmla="*/ 223 h 256"/>
                  <a:gd name="T24" fmla="*/ 212 w 212"/>
                  <a:gd name="T25" fmla="*/ 223 h 256"/>
                  <a:gd name="T26" fmla="*/ 212 w 212"/>
                  <a:gd name="T27" fmla="*/ 256 h 256"/>
                  <a:gd name="T28" fmla="*/ 0 w 212"/>
                  <a:gd name="T29" fmla="*/ 256 h 256"/>
                  <a:gd name="T30" fmla="*/ 0 w 212"/>
                  <a:gd name="T31" fmla="*/ 187 h 256"/>
                  <a:gd name="T32" fmla="*/ 5 w 212"/>
                  <a:gd name="T33" fmla="*/ 148 h 256"/>
                  <a:gd name="T34" fmla="*/ 20 w 212"/>
                  <a:gd name="T35" fmla="*/ 126 h 256"/>
                  <a:gd name="T36" fmla="*/ 48 w 212"/>
                  <a:gd name="T37" fmla="*/ 111 h 256"/>
                  <a:gd name="T38" fmla="*/ 89 w 212"/>
                  <a:gd name="T39" fmla="*/ 106 h 256"/>
                  <a:gd name="T40" fmla="*/ 105 w 212"/>
                  <a:gd name="T41" fmla="*/ 106 h 256"/>
                  <a:gd name="T42" fmla="*/ 150 w 212"/>
                  <a:gd name="T43" fmla="*/ 100 h 256"/>
                  <a:gd name="T44" fmla="*/ 168 w 212"/>
                  <a:gd name="T45" fmla="*/ 67 h 256"/>
                  <a:gd name="T46" fmla="*/ 153 w 212"/>
                  <a:gd name="T47" fmla="*/ 39 h 256"/>
                  <a:gd name="T48" fmla="*/ 111 w 212"/>
                  <a:gd name="T49" fmla="*/ 33 h 256"/>
                  <a:gd name="T50" fmla="*/ 3 w 212"/>
                  <a:gd name="T51" fmla="*/ 33 h 256"/>
                  <a:gd name="T52" fmla="*/ 3 w 212"/>
                  <a:gd name="T53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12" h="256">
                    <a:moveTo>
                      <a:pt x="3" y="0"/>
                    </a:moveTo>
                    <a:lnTo>
                      <a:pt x="116" y="0"/>
                    </a:lnTo>
                    <a:cubicBezTo>
                      <a:pt x="141" y="0"/>
                      <a:pt x="157" y="1"/>
                      <a:pt x="165" y="3"/>
                    </a:cubicBezTo>
                    <a:cubicBezTo>
                      <a:pt x="182" y="8"/>
                      <a:pt x="195" y="18"/>
                      <a:pt x="203" y="33"/>
                    </a:cubicBezTo>
                    <a:cubicBezTo>
                      <a:pt x="209" y="44"/>
                      <a:pt x="212" y="56"/>
                      <a:pt x="212" y="69"/>
                    </a:cubicBezTo>
                    <a:cubicBezTo>
                      <a:pt x="212" y="85"/>
                      <a:pt x="207" y="99"/>
                      <a:pt x="197" y="111"/>
                    </a:cubicBezTo>
                    <a:cubicBezTo>
                      <a:pt x="189" y="122"/>
                      <a:pt x="179" y="129"/>
                      <a:pt x="167" y="133"/>
                    </a:cubicBezTo>
                    <a:cubicBezTo>
                      <a:pt x="155" y="137"/>
                      <a:pt x="138" y="139"/>
                      <a:pt x="116" y="139"/>
                    </a:cubicBezTo>
                    <a:lnTo>
                      <a:pt x="92" y="139"/>
                    </a:lnTo>
                    <a:cubicBezTo>
                      <a:pt x="73" y="139"/>
                      <a:pt x="60" y="142"/>
                      <a:pt x="53" y="148"/>
                    </a:cubicBezTo>
                    <a:cubicBezTo>
                      <a:pt x="46" y="154"/>
                      <a:pt x="42" y="166"/>
                      <a:pt x="42" y="183"/>
                    </a:cubicBezTo>
                    <a:lnTo>
                      <a:pt x="42" y="223"/>
                    </a:lnTo>
                    <a:lnTo>
                      <a:pt x="212" y="223"/>
                    </a:lnTo>
                    <a:lnTo>
                      <a:pt x="212" y="256"/>
                    </a:lnTo>
                    <a:lnTo>
                      <a:pt x="0" y="256"/>
                    </a:lnTo>
                    <a:lnTo>
                      <a:pt x="0" y="187"/>
                    </a:lnTo>
                    <a:cubicBezTo>
                      <a:pt x="0" y="169"/>
                      <a:pt x="2" y="156"/>
                      <a:pt x="5" y="148"/>
                    </a:cubicBezTo>
                    <a:cubicBezTo>
                      <a:pt x="8" y="139"/>
                      <a:pt x="13" y="132"/>
                      <a:pt x="20" y="126"/>
                    </a:cubicBezTo>
                    <a:cubicBezTo>
                      <a:pt x="28" y="119"/>
                      <a:pt x="37" y="114"/>
                      <a:pt x="48" y="111"/>
                    </a:cubicBezTo>
                    <a:cubicBezTo>
                      <a:pt x="58" y="108"/>
                      <a:pt x="72" y="106"/>
                      <a:pt x="89" y="106"/>
                    </a:cubicBezTo>
                    <a:lnTo>
                      <a:pt x="105" y="106"/>
                    </a:lnTo>
                    <a:cubicBezTo>
                      <a:pt x="127" y="106"/>
                      <a:pt x="142" y="104"/>
                      <a:pt x="150" y="100"/>
                    </a:cubicBezTo>
                    <a:cubicBezTo>
                      <a:pt x="162" y="93"/>
                      <a:pt x="168" y="82"/>
                      <a:pt x="168" y="67"/>
                    </a:cubicBezTo>
                    <a:cubicBezTo>
                      <a:pt x="168" y="53"/>
                      <a:pt x="163" y="44"/>
                      <a:pt x="153" y="39"/>
                    </a:cubicBezTo>
                    <a:cubicBezTo>
                      <a:pt x="146" y="35"/>
                      <a:pt x="132" y="33"/>
                      <a:pt x="111" y="33"/>
                    </a:cubicBezTo>
                    <a:lnTo>
                      <a:pt x="3" y="3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0D0D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sp3d prstMaterial="softEdg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Freeform 12"/>
              <p:cNvSpPr>
                <a:spLocks/>
              </p:cNvSpPr>
              <p:nvPr/>
            </p:nvSpPr>
            <p:spPr bwMode="auto">
              <a:xfrm>
                <a:off x="3279" y="1981"/>
                <a:ext cx="77" cy="97"/>
              </a:xfrm>
              <a:custGeom>
                <a:avLst/>
                <a:gdLst>
                  <a:gd name="T0" fmla="*/ 0 w 204"/>
                  <a:gd name="T1" fmla="*/ 0 h 257"/>
                  <a:gd name="T2" fmla="*/ 111 w 204"/>
                  <a:gd name="T3" fmla="*/ 0 h 257"/>
                  <a:gd name="T4" fmla="*/ 176 w 204"/>
                  <a:gd name="T5" fmla="*/ 11 h 257"/>
                  <a:gd name="T6" fmla="*/ 197 w 204"/>
                  <a:gd name="T7" fmla="*/ 34 h 257"/>
                  <a:gd name="T8" fmla="*/ 204 w 204"/>
                  <a:gd name="T9" fmla="*/ 68 h 257"/>
                  <a:gd name="T10" fmla="*/ 194 w 204"/>
                  <a:gd name="T11" fmla="*/ 102 h 257"/>
                  <a:gd name="T12" fmla="*/ 159 w 204"/>
                  <a:gd name="T13" fmla="*/ 126 h 257"/>
                  <a:gd name="T14" fmla="*/ 186 w 204"/>
                  <a:gd name="T15" fmla="*/ 140 h 257"/>
                  <a:gd name="T16" fmla="*/ 204 w 204"/>
                  <a:gd name="T17" fmla="*/ 186 h 257"/>
                  <a:gd name="T18" fmla="*/ 192 w 204"/>
                  <a:gd name="T19" fmla="*/ 227 h 257"/>
                  <a:gd name="T20" fmla="*/ 147 w 204"/>
                  <a:gd name="T21" fmla="*/ 254 h 257"/>
                  <a:gd name="T22" fmla="*/ 101 w 204"/>
                  <a:gd name="T23" fmla="*/ 257 h 257"/>
                  <a:gd name="T24" fmla="*/ 0 w 204"/>
                  <a:gd name="T25" fmla="*/ 257 h 257"/>
                  <a:gd name="T26" fmla="*/ 0 w 204"/>
                  <a:gd name="T27" fmla="*/ 224 h 257"/>
                  <a:gd name="T28" fmla="*/ 104 w 204"/>
                  <a:gd name="T29" fmla="*/ 224 h 257"/>
                  <a:gd name="T30" fmla="*/ 147 w 204"/>
                  <a:gd name="T31" fmla="*/ 215 h 257"/>
                  <a:gd name="T32" fmla="*/ 161 w 204"/>
                  <a:gd name="T33" fmla="*/ 185 h 257"/>
                  <a:gd name="T34" fmla="*/ 143 w 204"/>
                  <a:gd name="T35" fmla="*/ 150 h 257"/>
                  <a:gd name="T36" fmla="*/ 98 w 204"/>
                  <a:gd name="T37" fmla="*/ 141 h 257"/>
                  <a:gd name="T38" fmla="*/ 26 w 204"/>
                  <a:gd name="T39" fmla="*/ 141 h 257"/>
                  <a:gd name="T40" fmla="*/ 26 w 204"/>
                  <a:gd name="T41" fmla="*/ 108 h 257"/>
                  <a:gd name="T42" fmla="*/ 104 w 204"/>
                  <a:gd name="T43" fmla="*/ 108 h 257"/>
                  <a:gd name="T44" fmla="*/ 132 w 204"/>
                  <a:gd name="T45" fmla="*/ 107 h 257"/>
                  <a:gd name="T46" fmla="*/ 147 w 204"/>
                  <a:gd name="T47" fmla="*/ 101 h 257"/>
                  <a:gd name="T48" fmla="*/ 162 w 204"/>
                  <a:gd name="T49" fmla="*/ 69 h 257"/>
                  <a:gd name="T50" fmla="*/ 144 w 204"/>
                  <a:gd name="T51" fmla="*/ 38 h 257"/>
                  <a:gd name="T52" fmla="*/ 107 w 204"/>
                  <a:gd name="T53" fmla="*/ 33 h 257"/>
                  <a:gd name="T54" fmla="*/ 0 w 204"/>
                  <a:gd name="T55" fmla="*/ 33 h 257"/>
                  <a:gd name="T56" fmla="*/ 0 w 204"/>
                  <a:gd name="T57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04" h="257">
                    <a:moveTo>
                      <a:pt x="0" y="0"/>
                    </a:moveTo>
                    <a:lnTo>
                      <a:pt x="111" y="0"/>
                    </a:lnTo>
                    <a:cubicBezTo>
                      <a:pt x="142" y="0"/>
                      <a:pt x="164" y="4"/>
                      <a:pt x="176" y="11"/>
                    </a:cubicBezTo>
                    <a:cubicBezTo>
                      <a:pt x="185" y="17"/>
                      <a:pt x="192" y="24"/>
                      <a:pt x="197" y="34"/>
                    </a:cubicBezTo>
                    <a:cubicBezTo>
                      <a:pt x="202" y="43"/>
                      <a:pt x="204" y="55"/>
                      <a:pt x="204" y="68"/>
                    </a:cubicBezTo>
                    <a:cubicBezTo>
                      <a:pt x="204" y="82"/>
                      <a:pt x="201" y="93"/>
                      <a:pt x="194" y="102"/>
                    </a:cubicBezTo>
                    <a:cubicBezTo>
                      <a:pt x="187" y="111"/>
                      <a:pt x="175" y="119"/>
                      <a:pt x="159" y="126"/>
                    </a:cubicBezTo>
                    <a:cubicBezTo>
                      <a:pt x="171" y="129"/>
                      <a:pt x="180" y="134"/>
                      <a:pt x="186" y="140"/>
                    </a:cubicBezTo>
                    <a:cubicBezTo>
                      <a:pt x="198" y="151"/>
                      <a:pt x="204" y="166"/>
                      <a:pt x="204" y="186"/>
                    </a:cubicBezTo>
                    <a:cubicBezTo>
                      <a:pt x="204" y="201"/>
                      <a:pt x="200" y="215"/>
                      <a:pt x="192" y="227"/>
                    </a:cubicBezTo>
                    <a:cubicBezTo>
                      <a:pt x="181" y="242"/>
                      <a:pt x="166" y="251"/>
                      <a:pt x="147" y="254"/>
                    </a:cubicBezTo>
                    <a:cubicBezTo>
                      <a:pt x="137" y="256"/>
                      <a:pt x="122" y="257"/>
                      <a:pt x="101" y="257"/>
                    </a:cubicBezTo>
                    <a:lnTo>
                      <a:pt x="0" y="257"/>
                    </a:lnTo>
                    <a:lnTo>
                      <a:pt x="0" y="224"/>
                    </a:lnTo>
                    <a:lnTo>
                      <a:pt x="104" y="224"/>
                    </a:lnTo>
                    <a:cubicBezTo>
                      <a:pt x="125" y="224"/>
                      <a:pt x="139" y="221"/>
                      <a:pt x="147" y="215"/>
                    </a:cubicBezTo>
                    <a:cubicBezTo>
                      <a:pt x="156" y="207"/>
                      <a:pt x="161" y="197"/>
                      <a:pt x="161" y="185"/>
                    </a:cubicBezTo>
                    <a:cubicBezTo>
                      <a:pt x="161" y="169"/>
                      <a:pt x="155" y="157"/>
                      <a:pt x="143" y="150"/>
                    </a:cubicBezTo>
                    <a:cubicBezTo>
                      <a:pt x="135" y="144"/>
                      <a:pt x="120" y="141"/>
                      <a:pt x="98" y="141"/>
                    </a:cubicBezTo>
                    <a:lnTo>
                      <a:pt x="26" y="141"/>
                    </a:lnTo>
                    <a:lnTo>
                      <a:pt x="26" y="108"/>
                    </a:lnTo>
                    <a:lnTo>
                      <a:pt x="104" y="108"/>
                    </a:lnTo>
                    <a:cubicBezTo>
                      <a:pt x="117" y="108"/>
                      <a:pt x="126" y="108"/>
                      <a:pt x="132" y="107"/>
                    </a:cubicBezTo>
                    <a:cubicBezTo>
                      <a:pt x="137" y="106"/>
                      <a:pt x="142" y="104"/>
                      <a:pt x="147" y="101"/>
                    </a:cubicBezTo>
                    <a:cubicBezTo>
                      <a:pt x="157" y="94"/>
                      <a:pt x="162" y="83"/>
                      <a:pt x="162" y="69"/>
                    </a:cubicBezTo>
                    <a:cubicBezTo>
                      <a:pt x="162" y="54"/>
                      <a:pt x="156" y="44"/>
                      <a:pt x="144" y="38"/>
                    </a:cubicBezTo>
                    <a:cubicBezTo>
                      <a:pt x="137" y="35"/>
                      <a:pt x="125" y="33"/>
                      <a:pt x="107" y="33"/>
                    </a:cubicBez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0D0D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sp3d prstMaterial="softEdg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Freeform 14"/>
              <p:cNvSpPr>
                <a:spLocks noEditPoints="1"/>
              </p:cNvSpPr>
              <p:nvPr/>
            </p:nvSpPr>
            <p:spPr bwMode="auto">
              <a:xfrm>
                <a:off x="3142" y="2420"/>
                <a:ext cx="94" cy="97"/>
              </a:xfrm>
              <a:custGeom>
                <a:avLst/>
                <a:gdLst>
                  <a:gd name="T0" fmla="*/ 64 w 94"/>
                  <a:gd name="T1" fmla="*/ 10 h 97"/>
                  <a:gd name="T2" fmla="*/ 17 w 94"/>
                  <a:gd name="T3" fmla="*/ 62 h 97"/>
                  <a:gd name="T4" fmla="*/ 64 w 94"/>
                  <a:gd name="T5" fmla="*/ 62 h 97"/>
                  <a:gd name="T6" fmla="*/ 64 w 94"/>
                  <a:gd name="T7" fmla="*/ 10 h 97"/>
                  <a:gd name="T8" fmla="*/ 56 w 94"/>
                  <a:gd name="T9" fmla="*/ 0 h 97"/>
                  <a:gd name="T10" fmla="*/ 80 w 94"/>
                  <a:gd name="T11" fmla="*/ 0 h 97"/>
                  <a:gd name="T12" fmla="*/ 80 w 94"/>
                  <a:gd name="T13" fmla="*/ 62 h 97"/>
                  <a:gd name="T14" fmla="*/ 94 w 94"/>
                  <a:gd name="T15" fmla="*/ 62 h 97"/>
                  <a:gd name="T16" fmla="*/ 94 w 94"/>
                  <a:gd name="T17" fmla="*/ 74 h 97"/>
                  <a:gd name="T18" fmla="*/ 80 w 94"/>
                  <a:gd name="T19" fmla="*/ 74 h 97"/>
                  <a:gd name="T20" fmla="*/ 80 w 94"/>
                  <a:gd name="T21" fmla="*/ 97 h 97"/>
                  <a:gd name="T22" fmla="*/ 64 w 94"/>
                  <a:gd name="T23" fmla="*/ 97 h 97"/>
                  <a:gd name="T24" fmla="*/ 64 w 94"/>
                  <a:gd name="T25" fmla="*/ 74 h 97"/>
                  <a:gd name="T26" fmla="*/ 0 w 94"/>
                  <a:gd name="T27" fmla="*/ 74 h 97"/>
                  <a:gd name="T28" fmla="*/ 0 w 94"/>
                  <a:gd name="T29" fmla="*/ 61 h 97"/>
                  <a:gd name="T30" fmla="*/ 56 w 94"/>
                  <a:gd name="T3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4" h="97">
                    <a:moveTo>
                      <a:pt x="64" y="10"/>
                    </a:moveTo>
                    <a:lnTo>
                      <a:pt x="17" y="62"/>
                    </a:lnTo>
                    <a:lnTo>
                      <a:pt x="64" y="62"/>
                    </a:lnTo>
                    <a:lnTo>
                      <a:pt x="64" y="10"/>
                    </a:lnTo>
                    <a:close/>
                    <a:moveTo>
                      <a:pt x="56" y="0"/>
                    </a:moveTo>
                    <a:lnTo>
                      <a:pt x="80" y="0"/>
                    </a:lnTo>
                    <a:lnTo>
                      <a:pt x="80" y="62"/>
                    </a:lnTo>
                    <a:lnTo>
                      <a:pt x="94" y="62"/>
                    </a:lnTo>
                    <a:lnTo>
                      <a:pt x="94" y="74"/>
                    </a:lnTo>
                    <a:lnTo>
                      <a:pt x="80" y="74"/>
                    </a:lnTo>
                    <a:lnTo>
                      <a:pt x="80" y="97"/>
                    </a:lnTo>
                    <a:lnTo>
                      <a:pt x="64" y="97"/>
                    </a:lnTo>
                    <a:lnTo>
                      <a:pt x="64" y="74"/>
                    </a:lnTo>
                    <a:lnTo>
                      <a:pt x="0" y="74"/>
                    </a:lnTo>
                    <a:lnTo>
                      <a:pt x="0" y="61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D0D0D"/>
              </a:solidFill>
              <a:ln>
                <a:noFill/>
              </a:ln>
              <a:sp3d prstMaterial="softEdge"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Freeform 16"/>
              <p:cNvSpPr>
                <a:spLocks/>
              </p:cNvSpPr>
              <p:nvPr/>
            </p:nvSpPr>
            <p:spPr bwMode="auto">
              <a:xfrm>
                <a:off x="2842" y="2738"/>
                <a:ext cx="81" cy="96"/>
              </a:xfrm>
              <a:custGeom>
                <a:avLst/>
                <a:gdLst>
                  <a:gd name="T0" fmla="*/ 0 w 216"/>
                  <a:gd name="T1" fmla="*/ 0 h 256"/>
                  <a:gd name="T2" fmla="*/ 199 w 216"/>
                  <a:gd name="T3" fmla="*/ 0 h 256"/>
                  <a:gd name="T4" fmla="*/ 199 w 216"/>
                  <a:gd name="T5" fmla="*/ 33 h 256"/>
                  <a:gd name="T6" fmla="*/ 40 w 216"/>
                  <a:gd name="T7" fmla="*/ 33 h 256"/>
                  <a:gd name="T8" fmla="*/ 40 w 216"/>
                  <a:gd name="T9" fmla="*/ 105 h 256"/>
                  <a:gd name="T10" fmla="*/ 121 w 216"/>
                  <a:gd name="T11" fmla="*/ 105 h 256"/>
                  <a:gd name="T12" fmla="*/ 164 w 216"/>
                  <a:gd name="T13" fmla="*/ 108 h 256"/>
                  <a:gd name="T14" fmla="*/ 189 w 216"/>
                  <a:gd name="T15" fmla="*/ 118 h 256"/>
                  <a:gd name="T16" fmla="*/ 216 w 216"/>
                  <a:gd name="T17" fmla="*/ 180 h 256"/>
                  <a:gd name="T18" fmla="*/ 183 w 216"/>
                  <a:gd name="T19" fmla="*/ 244 h 256"/>
                  <a:gd name="T20" fmla="*/ 157 w 216"/>
                  <a:gd name="T21" fmla="*/ 253 h 256"/>
                  <a:gd name="T22" fmla="*/ 112 w 216"/>
                  <a:gd name="T23" fmla="*/ 256 h 256"/>
                  <a:gd name="T24" fmla="*/ 0 w 216"/>
                  <a:gd name="T25" fmla="*/ 256 h 256"/>
                  <a:gd name="T26" fmla="*/ 0 w 216"/>
                  <a:gd name="T27" fmla="*/ 223 h 256"/>
                  <a:gd name="T28" fmla="*/ 115 w 216"/>
                  <a:gd name="T29" fmla="*/ 223 h 256"/>
                  <a:gd name="T30" fmla="*/ 154 w 216"/>
                  <a:gd name="T31" fmla="*/ 216 h 256"/>
                  <a:gd name="T32" fmla="*/ 172 w 216"/>
                  <a:gd name="T33" fmla="*/ 180 h 256"/>
                  <a:gd name="T34" fmla="*/ 157 w 216"/>
                  <a:gd name="T35" fmla="*/ 145 h 256"/>
                  <a:gd name="T36" fmla="*/ 142 w 216"/>
                  <a:gd name="T37" fmla="*/ 139 h 256"/>
                  <a:gd name="T38" fmla="*/ 117 w 216"/>
                  <a:gd name="T39" fmla="*/ 138 h 256"/>
                  <a:gd name="T40" fmla="*/ 0 w 216"/>
                  <a:gd name="T41" fmla="*/ 138 h 256"/>
                  <a:gd name="T42" fmla="*/ 0 w 216"/>
                  <a:gd name="T43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16" h="256">
                    <a:moveTo>
                      <a:pt x="0" y="0"/>
                    </a:moveTo>
                    <a:lnTo>
                      <a:pt x="199" y="0"/>
                    </a:lnTo>
                    <a:lnTo>
                      <a:pt x="199" y="33"/>
                    </a:lnTo>
                    <a:lnTo>
                      <a:pt x="40" y="33"/>
                    </a:lnTo>
                    <a:lnTo>
                      <a:pt x="40" y="105"/>
                    </a:lnTo>
                    <a:lnTo>
                      <a:pt x="121" y="105"/>
                    </a:lnTo>
                    <a:cubicBezTo>
                      <a:pt x="140" y="105"/>
                      <a:pt x="154" y="106"/>
                      <a:pt x="164" y="108"/>
                    </a:cubicBezTo>
                    <a:cubicBezTo>
                      <a:pt x="173" y="110"/>
                      <a:pt x="182" y="113"/>
                      <a:pt x="189" y="118"/>
                    </a:cubicBezTo>
                    <a:cubicBezTo>
                      <a:pt x="207" y="132"/>
                      <a:pt x="216" y="153"/>
                      <a:pt x="216" y="180"/>
                    </a:cubicBezTo>
                    <a:cubicBezTo>
                      <a:pt x="216" y="209"/>
                      <a:pt x="205" y="230"/>
                      <a:pt x="183" y="244"/>
                    </a:cubicBezTo>
                    <a:cubicBezTo>
                      <a:pt x="176" y="248"/>
                      <a:pt x="167" y="251"/>
                      <a:pt x="157" y="253"/>
                    </a:cubicBezTo>
                    <a:cubicBezTo>
                      <a:pt x="147" y="255"/>
                      <a:pt x="132" y="256"/>
                      <a:pt x="112" y="256"/>
                    </a:cubicBezTo>
                    <a:lnTo>
                      <a:pt x="0" y="256"/>
                    </a:lnTo>
                    <a:lnTo>
                      <a:pt x="0" y="223"/>
                    </a:lnTo>
                    <a:lnTo>
                      <a:pt x="115" y="223"/>
                    </a:lnTo>
                    <a:cubicBezTo>
                      <a:pt x="133" y="223"/>
                      <a:pt x="146" y="221"/>
                      <a:pt x="154" y="216"/>
                    </a:cubicBezTo>
                    <a:cubicBezTo>
                      <a:pt x="166" y="209"/>
                      <a:pt x="172" y="197"/>
                      <a:pt x="172" y="180"/>
                    </a:cubicBezTo>
                    <a:cubicBezTo>
                      <a:pt x="172" y="164"/>
                      <a:pt x="167" y="152"/>
                      <a:pt x="157" y="145"/>
                    </a:cubicBezTo>
                    <a:cubicBezTo>
                      <a:pt x="153" y="142"/>
                      <a:pt x="148" y="140"/>
                      <a:pt x="142" y="139"/>
                    </a:cubicBezTo>
                    <a:cubicBezTo>
                      <a:pt x="136" y="138"/>
                      <a:pt x="128" y="138"/>
                      <a:pt x="117" y="138"/>
                    </a:cubicBezTo>
                    <a:lnTo>
                      <a:pt x="0" y="1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0D0D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sp3d prstMaterial="softEdg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Freeform 18"/>
              <p:cNvSpPr>
                <a:spLocks noEditPoints="1"/>
              </p:cNvSpPr>
              <p:nvPr/>
            </p:nvSpPr>
            <p:spPr bwMode="auto">
              <a:xfrm>
                <a:off x="2418" y="2834"/>
                <a:ext cx="86" cy="97"/>
              </a:xfrm>
              <a:custGeom>
                <a:avLst/>
                <a:gdLst>
                  <a:gd name="T0" fmla="*/ 44 w 230"/>
                  <a:gd name="T1" fmla="*/ 135 h 258"/>
                  <a:gd name="T2" fmla="*/ 44 w 230"/>
                  <a:gd name="T3" fmla="*/ 144 h 258"/>
                  <a:gd name="T4" fmla="*/ 125 w 230"/>
                  <a:gd name="T5" fmla="*/ 227 h 258"/>
                  <a:gd name="T6" fmla="*/ 170 w 230"/>
                  <a:gd name="T7" fmla="*/ 215 h 258"/>
                  <a:gd name="T8" fmla="*/ 186 w 230"/>
                  <a:gd name="T9" fmla="*/ 179 h 258"/>
                  <a:gd name="T10" fmla="*/ 171 w 230"/>
                  <a:gd name="T11" fmla="*/ 144 h 258"/>
                  <a:gd name="T12" fmla="*/ 128 w 230"/>
                  <a:gd name="T13" fmla="*/ 135 h 258"/>
                  <a:gd name="T14" fmla="*/ 44 w 230"/>
                  <a:gd name="T15" fmla="*/ 135 h 258"/>
                  <a:gd name="T16" fmla="*/ 120 w 230"/>
                  <a:gd name="T17" fmla="*/ 0 h 258"/>
                  <a:gd name="T18" fmla="*/ 221 w 230"/>
                  <a:gd name="T19" fmla="*/ 0 h 258"/>
                  <a:gd name="T20" fmla="*/ 221 w 230"/>
                  <a:gd name="T21" fmla="*/ 33 h 258"/>
                  <a:gd name="T22" fmla="*/ 126 w 230"/>
                  <a:gd name="T23" fmla="*/ 33 h 258"/>
                  <a:gd name="T24" fmla="*/ 95 w 230"/>
                  <a:gd name="T25" fmla="*/ 36 h 258"/>
                  <a:gd name="T26" fmla="*/ 75 w 230"/>
                  <a:gd name="T27" fmla="*/ 42 h 258"/>
                  <a:gd name="T28" fmla="*/ 45 w 230"/>
                  <a:gd name="T29" fmla="*/ 102 h 258"/>
                  <a:gd name="T30" fmla="*/ 126 w 230"/>
                  <a:gd name="T31" fmla="*/ 102 h 258"/>
                  <a:gd name="T32" fmla="*/ 170 w 230"/>
                  <a:gd name="T33" fmla="*/ 105 h 258"/>
                  <a:gd name="T34" fmla="*/ 198 w 230"/>
                  <a:gd name="T35" fmla="*/ 116 h 258"/>
                  <a:gd name="T36" fmla="*/ 230 w 230"/>
                  <a:gd name="T37" fmla="*/ 177 h 258"/>
                  <a:gd name="T38" fmla="*/ 194 w 230"/>
                  <a:gd name="T39" fmla="*/ 245 h 258"/>
                  <a:gd name="T40" fmla="*/ 125 w 230"/>
                  <a:gd name="T41" fmla="*/ 258 h 258"/>
                  <a:gd name="T42" fmla="*/ 77 w 230"/>
                  <a:gd name="T43" fmla="*/ 254 h 258"/>
                  <a:gd name="T44" fmla="*/ 44 w 230"/>
                  <a:gd name="T45" fmla="*/ 239 h 258"/>
                  <a:gd name="T46" fmla="*/ 0 w 230"/>
                  <a:gd name="T47" fmla="*/ 134 h 258"/>
                  <a:gd name="T48" fmla="*/ 51 w 230"/>
                  <a:gd name="T49" fmla="*/ 17 h 258"/>
                  <a:gd name="T50" fmla="*/ 80 w 230"/>
                  <a:gd name="T51" fmla="*/ 4 h 258"/>
                  <a:gd name="T52" fmla="*/ 120 w 230"/>
                  <a:gd name="T53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30" h="258">
                    <a:moveTo>
                      <a:pt x="44" y="135"/>
                    </a:moveTo>
                    <a:cubicBezTo>
                      <a:pt x="44" y="139"/>
                      <a:pt x="44" y="142"/>
                      <a:pt x="44" y="144"/>
                    </a:cubicBezTo>
                    <a:cubicBezTo>
                      <a:pt x="44" y="199"/>
                      <a:pt x="71" y="227"/>
                      <a:pt x="125" y="227"/>
                    </a:cubicBezTo>
                    <a:cubicBezTo>
                      <a:pt x="145" y="227"/>
                      <a:pt x="160" y="223"/>
                      <a:pt x="170" y="215"/>
                    </a:cubicBezTo>
                    <a:cubicBezTo>
                      <a:pt x="181" y="207"/>
                      <a:pt x="186" y="195"/>
                      <a:pt x="186" y="179"/>
                    </a:cubicBezTo>
                    <a:cubicBezTo>
                      <a:pt x="186" y="164"/>
                      <a:pt x="181" y="152"/>
                      <a:pt x="171" y="144"/>
                    </a:cubicBezTo>
                    <a:cubicBezTo>
                      <a:pt x="163" y="138"/>
                      <a:pt x="149" y="135"/>
                      <a:pt x="128" y="135"/>
                    </a:cubicBezTo>
                    <a:lnTo>
                      <a:pt x="44" y="135"/>
                    </a:lnTo>
                    <a:close/>
                    <a:moveTo>
                      <a:pt x="120" y="0"/>
                    </a:moveTo>
                    <a:lnTo>
                      <a:pt x="221" y="0"/>
                    </a:lnTo>
                    <a:lnTo>
                      <a:pt x="221" y="33"/>
                    </a:lnTo>
                    <a:lnTo>
                      <a:pt x="126" y="33"/>
                    </a:lnTo>
                    <a:cubicBezTo>
                      <a:pt x="113" y="33"/>
                      <a:pt x="103" y="34"/>
                      <a:pt x="95" y="36"/>
                    </a:cubicBezTo>
                    <a:cubicBezTo>
                      <a:pt x="87" y="37"/>
                      <a:pt x="80" y="39"/>
                      <a:pt x="75" y="42"/>
                    </a:cubicBezTo>
                    <a:cubicBezTo>
                      <a:pt x="57" y="53"/>
                      <a:pt x="47" y="73"/>
                      <a:pt x="45" y="102"/>
                    </a:cubicBezTo>
                    <a:lnTo>
                      <a:pt x="126" y="102"/>
                    </a:lnTo>
                    <a:cubicBezTo>
                      <a:pt x="145" y="102"/>
                      <a:pt x="160" y="103"/>
                      <a:pt x="170" y="105"/>
                    </a:cubicBezTo>
                    <a:cubicBezTo>
                      <a:pt x="181" y="107"/>
                      <a:pt x="190" y="111"/>
                      <a:pt x="198" y="116"/>
                    </a:cubicBezTo>
                    <a:cubicBezTo>
                      <a:pt x="219" y="129"/>
                      <a:pt x="230" y="149"/>
                      <a:pt x="230" y="177"/>
                    </a:cubicBezTo>
                    <a:cubicBezTo>
                      <a:pt x="230" y="207"/>
                      <a:pt x="218" y="230"/>
                      <a:pt x="194" y="245"/>
                    </a:cubicBezTo>
                    <a:cubicBezTo>
                      <a:pt x="178" y="254"/>
                      <a:pt x="155" y="258"/>
                      <a:pt x="125" y="258"/>
                    </a:cubicBezTo>
                    <a:cubicBezTo>
                      <a:pt x="106" y="258"/>
                      <a:pt x="90" y="257"/>
                      <a:pt x="77" y="254"/>
                    </a:cubicBezTo>
                    <a:cubicBezTo>
                      <a:pt x="65" y="251"/>
                      <a:pt x="54" y="246"/>
                      <a:pt x="44" y="239"/>
                    </a:cubicBezTo>
                    <a:cubicBezTo>
                      <a:pt x="15" y="218"/>
                      <a:pt x="0" y="183"/>
                      <a:pt x="0" y="134"/>
                    </a:cubicBezTo>
                    <a:cubicBezTo>
                      <a:pt x="0" y="79"/>
                      <a:pt x="17" y="40"/>
                      <a:pt x="51" y="17"/>
                    </a:cubicBezTo>
                    <a:cubicBezTo>
                      <a:pt x="60" y="11"/>
                      <a:pt x="70" y="7"/>
                      <a:pt x="80" y="4"/>
                    </a:cubicBezTo>
                    <a:cubicBezTo>
                      <a:pt x="90" y="2"/>
                      <a:pt x="103" y="0"/>
                      <a:pt x="120" y="0"/>
                    </a:cubicBezTo>
                    <a:close/>
                  </a:path>
                </a:pathLst>
              </a:custGeom>
              <a:solidFill>
                <a:srgbClr val="0D0D0D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sp3d prstMaterial="softEdg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Freeform 20"/>
              <p:cNvSpPr>
                <a:spLocks/>
              </p:cNvSpPr>
              <p:nvPr/>
            </p:nvSpPr>
            <p:spPr bwMode="auto">
              <a:xfrm>
                <a:off x="1977" y="2728"/>
                <a:ext cx="81" cy="96"/>
              </a:xfrm>
              <a:custGeom>
                <a:avLst/>
                <a:gdLst>
                  <a:gd name="T0" fmla="*/ 0 w 81"/>
                  <a:gd name="T1" fmla="*/ 0 h 96"/>
                  <a:gd name="T2" fmla="*/ 81 w 81"/>
                  <a:gd name="T3" fmla="*/ 0 h 96"/>
                  <a:gd name="T4" fmla="*/ 81 w 81"/>
                  <a:gd name="T5" fmla="*/ 17 h 96"/>
                  <a:gd name="T6" fmla="*/ 29 w 81"/>
                  <a:gd name="T7" fmla="*/ 96 h 96"/>
                  <a:gd name="T8" fmla="*/ 11 w 81"/>
                  <a:gd name="T9" fmla="*/ 96 h 96"/>
                  <a:gd name="T10" fmla="*/ 68 w 81"/>
                  <a:gd name="T11" fmla="*/ 12 h 96"/>
                  <a:gd name="T12" fmla="*/ 0 w 81"/>
                  <a:gd name="T13" fmla="*/ 12 h 96"/>
                  <a:gd name="T14" fmla="*/ 0 w 81"/>
                  <a:gd name="T1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1" h="96">
                    <a:moveTo>
                      <a:pt x="0" y="0"/>
                    </a:moveTo>
                    <a:lnTo>
                      <a:pt x="81" y="0"/>
                    </a:lnTo>
                    <a:lnTo>
                      <a:pt x="81" y="17"/>
                    </a:lnTo>
                    <a:lnTo>
                      <a:pt x="29" y="96"/>
                    </a:lnTo>
                    <a:lnTo>
                      <a:pt x="11" y="96"/>
                    </a:lnTo>
                    <a:lnTo>
                      <a:pt x="68" y="12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0D0D"/>
              </a:solidFill>
              <a:ln>
                <a:noFill/>
              </a:ln>
              <a:sp3d prstMaterial="softEdge"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4" name="Freeform 22"/>
              <p:cNvSpPr>
                <a:spLocks noEditPoints="1"/>
              </p:cNvSpPr>
              <p:nvPr/>
            </p:nvSpPr>
            <p:spPr bwMode="auto">
              <a:xfrm>
                <a:off x="1661" y="2420"/>
                <a:ext cx="91" cy="97"/>
              </a:xfrm>
              <a:custGeom>
                <a:avLst/>
                <a:gdLst>
                  <a:gd name="T0" fmla="*/ 121 w 243"/>
                  <a:gd name="T1" fmla="*/ 139 h 259"/>
                  <a:gd name="T2" fmla="*/ 64 w 243"/>
                  <a:gd name="T3" fmla="*/ 148 h 259"/>
                  <a:gd name="T4" fmla="*/ 43 w 243"/>
                  <a:gd name="T5" fmla="*/ 183 h 259"/>
                  <a:gd name="T6" fmla="*/ 62 w 243"/>
                  <a:gd name="T7" fmla="*/ 216 h 259"/>
                  <a:gd name="T8" fmla="*/ 123 w 243"/>
                  <a:gd name="T9" fmla="*/ 228 h 259"/>
                  <a:gd name="T10" fmla="*/ 180 w 243"/>
                  <a:gd name="T11" fmla="*/ 217 h 259"/>
                  <a:gd name="T12" fmla="*/ 199 w 243"/>
                  <a:gd name="T13" fmla="*/ 183 h 259"/>
                  <a:gd name="T14" fmla="*/ 181 w 243"/>
                  <a:gd name="T15" fmla="*/ 150 h 259"/>
                  <a:gd name="T16" fmla="*/ 121 w 243"/>
                  <a:gd name="T17" fmla="*/ 139 h 259"/>
                  <a:gd name="T18" fmla="*/ 124 w 243"/>
                  <a:gd name="T19" fmla="*/ 33 h 259"/>
                  <a:gd name="T20" fmla="*/ 66 w 243"/>
                  <a:gd name="T21" fmla="*/ 39 h 259"/>
                  <a:gd name="T22" fmla="*/ 50 w 243"/>
                  <a:gd name="T23" fmla="*/ 51 h 259"/>
                  <a:gd name="T24" fmla="*/ 45 w 243"/>
                  <a:gd name="T25" fmla="*/ 72 h 259"/>
                  <a:gd name="T26" fmla="*/ 66 w 243"/>
                  <a:gd name="T27" fmla="*/ 103 h 259"/>
                  <a:gd name="T28" fmla="*/ 121 w 243"/>
                  <a:gd name="T29" fmla="*/ 108 h 259"/>
                  <a:gd name="T30" fmla="*/ 175 w 243"/>
                  <a:gd name="T31" fmla="*/ 102 h 259"/>
                  <a:gd name="T32" fmla="*/ 196 w 243"/>
                  <a:gd name="T33" fmla="*/ 70 h 259"/>
                  <a:gd name="T34" fmla="*/ 174 w 243"/>
                  <a:gd name="T35" fmla="*/ 37 h 259"/>
                  <a:gd name="T36" fmla="*/ 124 w 243"/>
                  <a:gd name="T37" fmla="*/ 33 h 259"/>
                  <a:gd name="T38" fmla="*/ 127 w 243"/>
                  <a:gd name="T39" fmla="*/ 0 h 259"/>
                  <a:gd name="T40" fmla="*/ 208 w 243"/>
                  <a:gd name="T41" fmla="*/ 15 h 259"/>
                  <a:gd name="T42" fmla="*/ 240 w 243"/>
                  <a:gd name="T43" fmla="*/ 70 h 259"/>
                  <a:gd name="T44" fmla="*/ 222 w 243"/>
                  <a:gd name="T45" fmla="*/ 114 h 259"/>
                  <a:gd name="T46" fmla="*/ 199 w 243"/>
                  <a:gd name="T47" fmla="*/ 126 h 259"/>
                  <a:gd name="T48" fmla="*/ 228 w 243"/>
                  <a:gd name="T49" fmla="*/ 141 h 259"/>
                  <a:gd name="T50" fmla="*/ 243 w 243"/>
                  <a:gd name="T51" fmla="*/ 183 h 259"/>
                  <a:gd name="T52" fmla="*/ 208 w 243"/>
                  <a:gd name="T53" fmla="*/ 244 h 259"/>
                  <a:gd name="T54" fmla="*/ 175 w 243"/>
                  <a:gd name="T55" fmla="*/ 256 h 259"/>
                  <a:gd name="T56" fmla="*/ 124 w 243"/>
                  <a:gd name="T57" fmla="*/ 259 h 259"/>
                  <a:gd name="T58" fmla="*/ 68 w 243"/>
                  <a:gd name="T59" fmla="*/ 256 h 259"/>
                  <a:gd name="T60" fmla="*/ 34 w 243"/>
                  <a:gd name="T61" fmla="*/ 246 h 259"/>
                  <a:gd name="T62" fmla="*/ 0 w 243"/>
                  <a:gd name="T63" fmla="*/ 186 h 259"/>
                  <a:gd name="T64" fmla="*/ 16 w 243"/>
                  <a:gd name="T65" fmla="*/ 142 h 259"/>
                  <a:gd name="T66" fmla="*/ 42 w 243"/>
                  <a:gd name="T67" fmla="*/ 126 h 259"/>
                  <a:gd name="T68" fmla="*/ 13 w 243"/>
                  <a:gd name="T69" fmla="*/ 109 h 259"/>
                  <a:gd name="T70" fmla="*/ 1 w 243"/>
                  <a:gd name="T71" fmla="*/ 72 h 259"/>
                  <a:gd name="T72" fmla="*/ 40 w 243"/>
                  <a:gd name="T73" fmla="*/ 12 h 259"/>
                  <a:gd name="T74" fmla="*/ 127 w 243"/>
                  <a:gd name="T75" fmla="*/ 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43" h="259">
                    <a:moveTo>
                      <a:pt x="121" y="139"/>
                    </a:moveTo>
                    <a:cubicBezTo>
                      <a:pt x="94" y="139"/>
                      <a:pt x="75" y="142"/>
                      <a:pt x="64" y="148"/>
                    </a:cubicBezTo>
                    <a:cubicBezTo>
                      <a:pt x="50" y="154"/>
                      <a:pt x="43" y="166"/>
                      <a:pt x="43" y="183"/>
                    </a:cubicBezTo>
                    <a:cubicBezTo>
                      <a:pt x="43" y="198"/>
                      <a:pt x="50" y="209"/>
                      <a:pt x="62" y="216"/>
                    </a:cubicBezTo>
                    <a:cubicBezTo>
                      <a:pt x="75" y="224"/>
                      <a:pt x="95" y="228"/>
                      <a:pt x="123" y="228"/>
                    </a:cubicBezTo>
                    <a:cubicBezTo>
                      <a:pt x="149" y="228"/>
                      <a:pt x="168" y="224"/>
                      <a:pt x="180" y="217"/>
                    </a:cubicBezTo>
                    <a:cubicBezTo>
                      <a:pt x="193" y="209"/>
                      <a:pt x="199" y="198"/>
                      <a:pt x="199" y="183"/>
                    </a:cubicBezTo>
                    <a:cubicBezTo>
                      <a:pt x="199" y="168"/>
                      <a:pt x="193" y="157"/>
                      <a:pt x="181" y="150"/>
                    </a:cubicBezTo>
                    <a:cubicBezTo>
                      <a:pt x="169" y="143"/>
                      <a:pt x="149" y="139"/>
                      <a:pt x="121" y="139"/>
                    </a:cubicBezTo>
                    <a:close/>
                    <a:moveTo>
                      <a:pt x="124" y="33"/>
                    </a:moveTo>
                    <a:cubicBezTo>
                      <a:pt x="97" y="33"/>
                      <a:pt x="78" y="35"/>
                      <a:pt x="66" y="39"/>
                    </a:cubicBezTo>
                    <a:cubicBezTo>
                      <a:pt x="59" y="42"/>
                      <a:pt x="54" y="46"/>
                      <a:pt x="50" y="51"/>
                    </a:cubicBezTo>
                    <a:cubicBezTo>
                      <a:pt x="47" y="57"/>
                      <a:pt x="45" y="64"/>
                      <a:pt x="45" y="72"/>
                    </a:cubicBezTo>
                    <a:cubicBezTo>
                      <a:pt x="45" y="87"/>
                      <a:pt x="52" y="97"/>
                      <a:pt x="66" y="103"/>
                    </a:cubicBezTo>
                    <a:cubicBezTo>
                      <a:pt x="76" y="106"/>
                      <a:pt x="94" y="108"/>
                      <a:pt x="121" y="108"/>
                    </a:cubicBezTo>
                    <a:cubicBezTo>
                      <a:pt x="147" y="108"/>
                      <a:pt x="165" y="106"/>
                      <a:pt x="175" y="102"/>
                    </a:cubicBezTo>
                    <a:cubicBezTo>
                      <a:pt x="189" y="96"/>
                      <a:pt x="196" y="85"/>
                      <a:pt x="196" y="70"/>
                    </a:cubicBezTo>
                    <a:cubicBezTo>
                      <a:pt x="196" y="54"/>
                      <a:pt x="189" y="43"/>
                      <a:pt x="174" y="37"/>
                    </a:cubicBezTo>
                    <a:cubicBezTo>
                      <a:pt x="165" y="34"/>
                      <a:pt x="148" y="33"/>
                      <a:pt x="124" y="33"/>
                    </a:cubicBezTo>
                    <a:close/>
                    <a:moveTo>
                      <a:pt x="127" y="0"/>
                    </a:moveTo>
                    <a:cubicBezTo>
                      <a:pt x="164" y="0"/>
                      <a:pt x="191" y="5"/>
                      <a:pt x="208" y="15"/>
                    </a:cubicBezTo>
                    <a:cubicBezTo>
                      <a:pt x="229" y="27"/>
                      <a:pt x="240" y="45"/>
                      <a:pt x="240" y="70"/>
                    </a:cubicBezTo>
                    <a:cubicBezTo>
                      <a:pt x="240" y="88"/>
                      <a:pt x="234" y="103"/>
                      <a:pt x="222" y="114"/>
                    </a:cubicBezTo>
                    <a:cubicBezTo>
                      <a:pt x="217" y="117"/>
                      <a:pt x="209" y="121"/>
                      <a:pt x="199" y="126"/>
                    </a:cubicBezTo>
                    <a:cubicBezTo>
                      <a:pt x="211" y="130"/>
                      <a:pt x="221" y="135"/>
                      <a:pt x="228" y="141"/>
                    </a:cubicBezTo>
                    <a:cubicBezTo>
                      <a:pt x="238" y="151"/>
                      <a:pt x="243" y="165"/>
                      <a:pt x="243" y="183"/>
                    </a:cubicBezTo>
                    <a:cubicBezTo>
                      <a:pt x="243" y="210"/>
                      <a:pt x="231" y="230"/>
                      <a:pt x="208" y="244"/>
                    </a:cubicBezTo>
                    <a:cubicBezTo>
                      <a:pt x="199" y="250"/>
                      <a:pt x="188" y="254"/>
                      <a:pt x="175" y="256"/>
                    </a:cubicBezTo>
                    <a:cubicBezTo>
                      <a:pt x="162" y="258"/>
                      <a:pt x="145" y="259"/>
                      <a:pt x="124" y="259"/>
                    </a:cubicBezTo>
                    <a:cubicBezTo>
                      <a:pt x="100" y="259"/>
                      <a:pt x="82" y="258"/>
                      <a:pt x="68" y="256"/>
                    </a:cubicBezTo>
                    <a:cubicBezTo>
                      <a:pt x="55" y="254"/>
                      <a:pt x="43" y="251"/>
                      <a:pt x="34" y="246"/>
                    </a:cubicBezTo>
                    <a:cubicBezTo>
                      <a:pt x="11" y="233"/>
                      <a:pt x="0" y="213"/>
                      <a:pt x="0" y="186"/>
                    </a:cubicBezTo>
                    <a:cubicBezTo>
                      <a:pt x="0" y="168"/>
                      <a:pt x="5" y="153"/>
                      <a:pt x="16" y="142"/>
                    </a:cubicBezTo>
                    <a:cubicBezTo>
                      <a:pt x="21" y="137"/>
                      <a:pt x="30" y="132"/>
                      <a:pt x="42" y="126"/>
                    </a:cubicBezTo>
                    <a:cubicBezTo>
                      <a:pt x="29" y="121"/>
                      <a:pt x="19" y="115"/>
                      <a:pt x="13" y="109"/>
                    </a:cubicBezTo>
                    <a:cubicBezTo>
                      <a:pt x="5" y="99"/>
                      <a:pt x="1" y="87"/>
                      <a:pt x="1" y="72"/>
                    </a:cubicBezTo>
                    <a:cubicBezTo>
                      <a:pt x="1" y="44"/>
                      <a:pt x="14" y="24"/>
                      <a:pt x="40" y="12"/>
                    </a:cubicBezTo>
                    <a:cubicBezTo>
                      <a:pt x="60" y="4"/>
                      <a:pt x="89" y="0"/>
                      <a:pt x="127" y="0"/>
                    </a:cubicBezTo>
                    <a:close/>
                  </a:path>
                </a:pathLst>
              </a:custGeom>
              <a:solidFill>
                <a:srgbClr val="0D0D0D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sp3d prstMaterial="softEdg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7" name="Freeform 24"/>
              <p:cNvSpPr>
                <a:spLocks noEditPoints="1"/>
              </p:cNvSpPr>
              <p:nvPr/>
            </p:nvSpPr>
            <p:spPr bwMode="auto">
              <a:xfrm>
                <a:off x="1551" y="1972"/>
                <a:ext cx="87" cy="97"/>
              </a:xfrm>
              <a:custGeom>
                <a:avLst/>
                <a:gdLst>
                  <a:gd name="T0" fmla="*/ 106 w 231"/>
                  <a:gd name="T1" fmla="*/ 33 h 258"/>
                  <a:gd name="T2" fmla="*/ 61 w 231"/>
                  <a:gd name="T3" fmla="*/ 43 h 258"/>
                  <a:gd name="T4" fmla="*/ 43 w 231"/>
                  <a:gd name="T5" fmla="*/ 79 h 258"/>
                  <a:gd name="T6" fmla="*/ 58 w 231"/>
                  <a:gd name="T7" fmla="*/ 114 h 258"/>
                  <a:gd name="T8" fmla="*/ 102 w 231"/>
                  <a:gd name="T9" fmla="*/ 123 h 258"/>
                  <a:gd name="T10" fmla="*/ 187 w 231"/>
                  <a:gd name="T11" fmla="*/ 123 h 258"/>
                  <a:gd name="T12" fmla="*/ 187 w 231"/>
                  <a:gd name="T13" fmla="*/ 114 h 258"/>
                  <a:gd name="T14" fmla="*/ 106 w 231"/>
                  <a:gd name="T15" fmla="*/ 33 h 258"/>
                  <a:gd name="T16" fmla="*/ 106 w 231"/>
                  <a:gd name="T17" fmla="*/ 0 h 258"/>
                  <a:gd name="T18" fmla="*/ 152 w 231"/>
                  <a:gd name="T19" fmla="*/ 4 h 258"/>
                  <a:gd name="T20" fmla="*/ 186 w 231"/>
                  <a:gd name="T21" fmla="*/ 19 h 258"/>
                  <a:gd name="T22" fmla="*/ 231 w 231"/>
                  <a:gd name="T23" fmla="*/ 124 h 258"/>
                  <a:gd name="T24" fmla="*/ 193 w 231"/>
                  <a:gd name="T25" fmla="*/ 229 h 258"/>
                  <a:gd name="T26" fmla="*/ 159 w 231"/>
                  <a:gd name="T27" fmla="*/ 252 h 258"/>
                  <a:gd name="T28" fmla="*/ 111 w 231"/>
                  <a:gd name="T29" fmla="*/ 258 h 258"/>
                  <a:gd name="T30" fmla="*/ 9 w 231"/>
                  <a:gd name="T31" fmla="*/ 258 h 258"/>
                  <a:gd name="T32" fmla="*/ 9 w 231"/>
                  <a:gd name="T33" fmla="*/ 225 h 258"/>
                  <a:gd name="T34" fmla="*/ 105 w 231"/>
                  <a:gd name="T35" fmla="*/ 225 h 258"/>
                  <a:gd name="T36" fmla="*/ 135 w 231"/>
                  <a:gd name="T37" fmla="*/ 222 h 258"/>
                  <a:gd name="T38" fmla="*/ 156 w 231"/>
                  <a:gd name="T39" fmla="*/ 216 h 258"/>
                  <a:gd name="T40" fmla="*/ 186 w 231"/>
                  <a:gd name="T41" fmla="*/ 156 h 258"/>
                  <a:gd name="T42" fmla="*/ 105 w 231"/>
                  <a:gd name="T43" fmla="*/ 156 h 258"/>
                  <a:gd name="T44" fmla="*/ 59 w 231"/>
                  <a:gd name="T45" fmla="*/ 153 h 258"/>
                  <a:gd name="T46" fmla="*/ 33 w 231"/>
                  <a:gd name="T47" fmla="*/ 142 h 258"/>
                  <a:gd name="T48" fmla="*/ 0 w 231"/>
                  <a:gd name="T49" fmla="*/ 81 h 258"/>
                  <a:gd name="T50" fmla="*/ 16 w 231"/>
                  <a:gd name="T51" fmla="*/ 31 h 258"/>
                  <a:gd name="T52" fmla="*/ 51 w 231"/>
                  <a:gd name="T53" fmla="*/ 7 h 258"/>
                  <a:gd name="T54" fmla="*/ 106 w 231"/>
                  <a:gd name="T55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31" h="258">
                    <a:moveTo>
                      <a:pt x="106" y="33"/>
                    </a:moveTo>
                    <a:cubicBezTo>
                      <a:pt x="86" y="33"/>
                      <a:pt x="71" y="36"/>
                      <a:pt x="61" y="43"/>
                    </a:cubicBezTo>
                    <a:cubicBezTo>
                      <a:pt x="49" y="52"/>
                      <a:pt x="43" y="64"/>
                      <a:pt x="43" y="79"/>
                    </a:cubicBezTo>
                    <a:cubicBezTo>
                      <a:pt x="43" y="94"/>
                      <a:pt x="48" y="106"/>
                      <a:pt x="58" y="114"/>
                    </a:cubicBezTo>
                    <a:cubicBezTo>
                      <a:pt x="66" y="120"/>
                      <a:pt x="81" y="123"/>
                      <a:pt x="102" y="123"/>
                    </a:cubicBezTo>
                    <a:lnTo>
                      <a:pt x="187" y="123"/>
                    </a:lnTo>
                    <a:cubicBezTo>
                      <a:pt x="187" y="119"/>
                      <a:pt x="187" y="116"/>
                      <a:pt x="187" y="114"/>
                    </a:cubicBezTo>
                    <a:cubicBezTo>
                      <a:pt x="187" y="60"/>
                      <a:pt x="160" y="33"/>
                      <a:pt x="106" y="33"/>
                    </a:cubicBezTo>
                    <a:close/>
                    <a:moveTo>
                      <a:pt x="106" y="0"/>
                    </a:moveTo>
                    <a:cubicBezTo>
                      <a:pt x="124" y="0"/>
                      <a:pt x="139" y="1"/>
                      <a:pt x="152" y="4"/>
                    </a:cubicBezTo>
                    <a:cubicBezTo>
                      <a:pt x="164" y="7"/>
                      <a:pt x="176" y="12"/>
                      <a:pt x="186" y="19"/>
                    </a:cubicBezTo>
                    <a:cubicBezTo>
                      <a:pt x="216" y="40"/>
                      <a:pt x="231" y="75"/>
                      <a:pt x="231" y="124"/>
                    </a:cubicBezTo>
                    <a:cubicBezTo>
                      <a:pt x="231" y="171"/>
                      <a:pt x="218" y="206"/>
                      <a:pt x="193" y="229"/>
                    </a:cubicBezTo>
                    <a:cubicBezTo>
                      <a:pt x="183" y="240"/>
                      <a:pt x="172" y="248"/>
                      <a:pt x="159" y="252"/>
                    </a:cubicBezTo>
                    <a:cubicBezTo>
                      <a:pt x="147" y="256"/>
                      <a:pt x="131" y="258"/>
                      <a:pt x="111" y="258"/>
                    </a:cubicBezTo>
                    <a:lnTo>
                      <a:pt x="9" y="258"/>
                    </a:lnTo>
                    <a:lnTo>
                      <a:pt x="9" y="225"/>
                    </a:lnTo>
                    <a:lnTo>
                      <a:pt x="105" y="225"/>
                    </a:lnTo>
                    <a:cubicBezTo>
                      <a:pt x="118" y="225"/>
                      <a:pt x="128" y="224"/>
                      <a:pt x="135" y="222"/>
                    </a:cubicBezTo>
                    <a:cubicBezTo>
                      <a:pt x="143" y="221"/>
                      <a:pt x="150" y="219"/>
                      <a:pt x="156" y="216"/>
                    </a:cubicBezTo>
                    <a:cubicBezTo>
                      <a:pt x="174" y="205"/>
                      <a:pt x="184" y="185"/>
                      <a:pt x="186" y="156"/>
                    </a:cubicBezTo>
                    <a:lnTo>
                      <a:pt x="105" y="156"/>
                    </a:lnTo>
                    <a:cubicBezTo>
                      <a:pt x="85" y="156"/>
                      <a:pt x="69" y="155"/>
                      <a:pt x="59" y="153"/>
                    </a:cubicBezTo>
                    <a:cubicBezTo>
                      <a:pt x="48" y="151"/>
                      <a:pt x="40" y="147"/>
                      <a:pt x="33" y="142"/>
                    </a:cubicBezTo>
                    <a:cubicBezTo>
                      <a:pt x="11" y="129"/>
                      <a:pt x="0" y="109"/>
                      <a:pt x="0" y="81"/>
                    </a:cubicBezTo>
                    <a:cubicBezTo>
                      <a:pt x="0" y="62"/>
                      <a:pt x="5" y="45"/>
                      <a:pt x="16" y="31"/>
                    </a:cubicBezTo>
                    <a:cubicBezTo>
                      <a:pt x="25" y="20"/>
                      <a:pt x="37" y="12"/>
                      <a:pt x="51" y="7"/>
                    </a:cubicBezTo>
                    <a:cubicBezTo>
                      <a:pt x="65" y="2"/>
                      <a:pt x="83" y="0"/>
                      <a:pt x="106" y="0"/>
                    </a:cubicBezTo>
                    <a:close/>
                  </a:path>
                </a:pathLst>
              </a:custGeom>
              <a:solidFill>
                <a:srgbClr val="0D0D0D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sp3d prstMaterial="softEdg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9" name="Freeform 26"/>
              <p:cNvSpPr>
                <a:spLocks noEditPoints="1"/>
              </p:cNvSpPr>
              <p:nvPr/>
            </p:nvSpPr>
            <p:spPr bwMode="auto">
              <a:xfrm>
                <a:off x="1654" y="1557"/>
                <a:ext cx="112" cy="99"/>
              </a:xfrm>
              <a:custGeom>
                <a:avLst/>
                <a:gdLst>
                  <a:gd name="T0" fmla="*/ 192 w 300"/>
                  <a:gd name="T1" fmla="*/ 28 h 262"/>
                  <a:gd name="T2" fmla="*/ 135 w 300"/>
                  <a:gd name="T3" fmla="*/ 66 h 262"/>
                  <a:gd name="T4" fmla="*/ 126 w 300"/>
                  <a:gd name="T5" fmla="*/ 130 h 262"/>
                  <a:gd name="T6" fmla="*/ 138 w 300"/>
                  <a:gd name="T7" fmla="*/ 205 h 262"/>
                  <a:gd name="T8" fmla="*/ 192 w 300"/>
                  <a:gd name="T9" fmla="*/ 235 h 262"/>
                  <a:gd name="T10" fmla="*/ 249 w 300"/>
                  <a:gd name="T11" fmla="*/ 196 h 262"/>
                  <a:gd name="T12" fmla="*/ 257 w 300"/>
                  <a:gd name="T13" fmla="*/ 133 h 262"/>
                  <a:gd name="T14" fmla="*/ 246 w 300"/>
                  <a:gd name="T15" fmla="*/ 60 h 262"/>
                  <a:gd name="T16" fmla="*/ 192 w 300"/>
                  <a:gd name="T17" fmla="*/ 28 h 262"/>
                  <a:gd name="T18" fmla="*/ 59 w 300"/>
                  <a:gd name="T19" fmla="*/ 3 h 262"/>
                  <a:gd name="T20" fmla="*/ 59 w 300"/>
                  <a:gd name="T21" fmla="*/ 61 h 262"/>
                  <a:gd name="T22" fmla="*/ 59 w 300"/>
                  <a:gd name="T23" fmla="*/ 259 h 262"/>
                  <a:gd name="T24" fmla="*/ 20 w 300"/>
                  <a:gd name="T25" fmla="*/ 259 h 262"/>
                  <a:gd name="T26" fmla="*/ 18 w 300"/>
                  <a:gd name="T27" fmla="*/ 259 h 262"/>
                  <a:gd name="T28" fmla="*/ 18 w 300"/>
                  <a:gd name="T29" fmla="*/ 243 h 262"/>
                  <a:gd name="T30" fmla="*/ 18 w 300"/>
                  <a:gd name="T31" fmla="*/ 52 h 262"/>
                  <a:gd name="T32" fmla="*/ 0 w 300"/>
                  <a:gd name="T33" fmla="*/ 39 h 262"/>
                  <a:gd name="T34" fmla="*/ 2 w 300"/>
                  <a:gd name="T35" fmla="*/ 13 h 262"/>
                  <a:gd name="T36" fmla="*/ 59 w 300"/>
                  <a:gd name="T37" fmla="*/ 3 h 262"/>
                  <a:gd name="T38" fmla="*/ 192 w 300"/>
                  <a:gd name="T39" fmla="*/ 0 h 262"/>
                  <a:gd name="T40" fmla="*/ 282 w 300"/>
                  <a:gd name="T41" fmla="*/ 43 h 262"/>
                  <a:gd name="T42" fmla="*/ 300 w 300"/>
                  <a:gd name="T43" fmla="*/ 132 h 262"/>
                  <a:gd name="T44" fmla="*/ 270 w 300"/>
                  <a:gd name="T45" fmla="*/ 232 h 262"/>
                  <a:gd name="T46" fmla="*/ 189 w 300"/>
                  <a:gd name="T47" fmla="*/ 262 h 262"/>
                  <a:gd name="T48" fmla="*/ 104 w 300"/>
                  <a:gd name="T49" fmla="*/ 226 h 262"/>
                  <a:gd name="T50" fmla="*/ 87 w 300"/>
                  <a:gd name="T51" fmla="*/ 186 h 262"/>
                  <a:gd name="T52" fmla="*/ 81 w 300"/>
                  <a:gd name="T53" fmla="*/ 132 h 262"/>
                  <a:gd name="T54" fmla="*/ 88 w 300"/>
                  <a:gd name="T55" fmla="*/ 78 h 262"/>
                  <a:gd name="T56" fmla="*/ 107 w 300"/>
                  <a:gd name="T57" fmla="*/ 37 h 262"/>
                  <a:gd name="T58" fmla="*/ 141 w 300"/>
                  <a:gd name="T59" fmla="*/ 10 h 262"/>
                  <a:gd name="T60" fmla="*/ 192 w 300"/>
                  <a:gd name="T61" fmla="*/ 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0" h="262">
                    <a:moveTo>
                      <a:pt x="192" y="28"/>
                    </a:moveTo>
                    <a:cubicBezTo>
                      <a:pt x="163" y="28"/>
                      <a:pt x="144" y="41"/>
                      <a:pt x="135" y="66"/>
                    </a:cubicBezTo>
                    <a:cubicBezTo>
                      <a:pt x="129" y="82"/>
                      <a:pt x="126" y="103"/>
                      <a:pt x="126" y="130"/>
                    </a:cubicBezTo>
                    <a:cubicBezTo>
                      <a:pt x="126" y="163"/>
                      <a:pt x="130" y="188"/>
                      <a:pt x="138" y="205"/>
                    </a:cubicBezTo>
                    <a:cubicBezTo>
                      <a:pt x="149" y="225"/>
                      <a:pt x="167" y="235"/>
                      <a:pt x="192" y="235"/>
                    </a:cubicBezTo>
                    <a:cubicBezTo>
                      <a:pt x="220" y="235"/>
                      <a:pt x="239" y="222"/>
                      <a:pt x="249" y="196"/>
                    </a:cubicBezTo>
                    <a:cubicBezTo>
                      <a:pt x="254" y="181"/>
                      <a:pt x="257" y="160"/>
                      <a:pt x="257" y="133"/>
                    </a:cubicBezTo>
                    <a:cubicBezTo>
                      <a:pt x="257" y="100"/>
                      <a:pt x="253" y="76"/>
                      <a:pt x="246" y="60"/>
                    </a:cubicBezTo>
                    <a:cubicBezTo>
                      <a:pt x="235" y="39"/>
                      <a:pt x="217" y="28"/>
                      <a:pt x="192" y="28"/>
                    </a:cubicBezTo>
                    <a:close/>
                    <a:moveTo>
                      <a:pt x="59" y="3"/>
                    </a:moveTo>
                    <a:lnTo>
                      <a:pt x="59" y="61"/>
                    </a:lnTo>
                    <a:lnTo>
                      <a:pt x="59" y="259"/>
                    </a:lnTo>
                    <a:lnTo>
                      <a:pt x="20" y="259"/>
                    </a:lnTo>
                    <a:lnTo>
                      <a:pt x="18" y="259"/>
                    </a:lnTo>
                    <a:lnTo>
                      <a:pt x="18" y="243"/>
                    </a:lnTo>
                    <a:lnTo>
                      <a:pt x="18" y="52"/>
                    </a:lnTo>
                    <a:lnTo>
                      <a:pt x="0" y="39"/>
                    </a:lnTo>
                    <a:lnTo>
                      <a:pt x="2" y="13"/>
                    </a:lnTo>
                    <a:lnTo>
                      <a:pt x="59" y="3"/>
                    </a:lnTo>
                    <a:close/>
                    <a:moveTo>
                      <a:pt x="192" y="0"/>
                    </a:moveTo>
                    <a:cubicBezTo>
                      <a:pt x="235" y="0"/>
                      <a:pt x="265" y="14"/>
                      <a:pt x="282" y="43"/>
                    </a:cubicBezTo>
                    <a:cubicBezTo>
                      <a:pt x="294" y="64"/>
                      <a:pt x="300" y="94"/>
                      <a:pt x="300" y="132"/>
                    </a:cubicBezTo>
                    <a:cubicBezTo>
                      <a:pt x="300" y="178"/>
                      <a:pt x="290" y="211"/>
                      <a:pt x="270" y="232"/>
                    </a:cubicBezTo>
                    <a:cubicBezTo>
                      <a:pt x="249" y="252"/>
                      <a:pt x="222" y="262"/>
                      <a:pt x="189" y="262"/>
                    </a:cubicBezTo>
                    <a:cubicBezTo>
                      <a:pt x="150" y="262"/>
                      <a:pt x="122" y="250"/>
                      <a:pt x="104" y="226"/>
                    </a:cubicBezTo>
                    <a:cubicBezTo>
                      <a:pt x="97" y="216"/>
                      <a:pt x="91" y="203"/>
                      <a:pt x="87" y="186"/>
                    </a:cubicBezTo>
                    <a:cubicBezTo>
                      <a:pt x="83" y="169"/>
                      <a:pt x="81" y="151"/>
                      <a:pt x="81" y="132"/>
                    </a:cubicBezTo>
                    <a:cubicBezTo>
                      <a:pt x="81" y="113"/>
                      <a:pt x="84" y="95"/>
                      <a:pt x="88" y="78"/>
                    </a:cubicBezTo>
                    <a:cubicBezTo>
                      <a:pt x="93" y="61"/>
                      <a:pt x="99" y="47"/>
                      <a:pt x="107" y="37"/>
                    </a:cubicBezTo>
                    <a:cubicBezTo>
                      <a:pt x="116" y="25"/>
                      <a:pt x="127" y="16"/>
                      <a:pt x="141" y="10"/>
                    </a:cubicBezTo>
                    <a:cubicBezTo>
                      <a:pt x="155" y="3"/>
                      <a:pt x="172" y="0"/>
                      <a:pt x="192" y="0"/>
                    </a:cubicBezTo>
                    <a:close/>
                  </a:path>
                </a:pathLst>
              </a:custGeom>
              <a:solidFill>
                <a:srgbClr val="0D0D0D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sp3d prstMaterial="softEdge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1" name="Freeform 28"/>
              <p:cNvSpPr>
                <a:spLocks noEditPoints="1"/>
              </p:cNvSpPr>
              <p:nvPr/>
            </p:nvSpPr>
            <p:spPr bwMode="auto">
              <a:xfrm>
                <a:off x="1938" y="1247"/>
                <a:ext cx="58" cy="96"/>
              </a:xfrm>
              <a:custGeom>
                <a:avLst/>
                <a:gdLst>
                  <a:gd name="T0" fmla="*/ 58 w 58"/>
                  <a:gd name="T1" fmla="*/ 0 h 96"/>
                  <a:gd name="T2" fmla="*/ 58 w 58"/>
                  <a:gd name="T3" fmla="*/ 22 h 96"/>
                  <a:gd name="T4" fmla="*/ 58 w 58"/>
                  <a:gd name="T5" fmla="*/ 96 h 96"/>
                  <a:gd name="T6" fmla="*/ 43 w 58"/>
                  <a:gd name="T7" fmla="*/ 96 h 96"/>
                  <a:gd name="T8" fmla="*/ 43 w 58"/>
                  <a:gd name="T9" fmla="*/ 96 h 96"/>
                  <a:gd name="T10" fmla="*/ 43 w 58"/>
                  <a:gd name="T11" fmla="*/ 90 h 96"/>
                  <a:gd name="T12" fmla="*/ 43 w 58"/>
                  <a:gd name="T13" fmla="*/ 18 h 96"/>
                  <a:gd name="T14" fmla="*/ 36 w 58"/>
                  <a:gd name="T15" fmla="*/ 13 h 96"/>
                  <a:gd name="T16" fmla="*/ 37 w 58"/>
                  <a:gd name="T17" fmla="*/ 4 h 96"/>
                  <a:gd name="T18" fmla="*/ 58 w 58"/>
                  <a:gd name="T19" fmla="*/ 0 h 96"/>
                  <a:gd name="T20" fmla="*/ 22 w 58"/>
                  <a:gd name="T21" fmla="*/ 0 h 96"/>
                  <a:gd name="T22" fmla="*/ 22 w 58"/>
                  <a:gd name="T23" fmla="*/ 22 h 96"/>
                  <a:gd name="T24" fmla="*/ 22 w 58"/>
                  <a:gd name="T25" fmla="*/ 96 h 96"/>
                  <a:gd name="T26" fmla="*/ 7 w 58"/>
                  <a:gd name="T27" fmla="*/ 96 h 96"/>
                  <a:gd name="T28" fmla="*/ 7 w 58"/>
                  <a:gd name="T29" fmla="*/ 96 h 96"/>
                  <a:gd name="T30" fmla="*/ 7 w 58"/>
                  <a:gd name="T31" fmla="*/ 90 h 96"/>
                  <a:gd name="T32" fmla="*/ 7 w 58"/>
                  <a:gd name="T33" fmla="*/ 18 h 96"/>
                  <a:gd name="T34" fmla="*/ 0 w 58"/>
                  <a:gd name="T35" fmla="*/ 13 h 96"/>
                  <a:gd name="T36" fmla="*/ 1 w 58"/>
                  <a:gd name="T37" fmla="*/ 4 h 96"/>
                  <a:gd name="T38" fmla="*/ 22 w 58"/>
                  <a:gd name="T3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96">
                    <a:moveTo>
                      <a:pt x="58" y="0"/>
                    </a:moveTo>
                    <a:lnTo>
                      <a:pt x="58" y="22"/>
                    </a:lnTo>
                    <a:lnTo>
                      <a:pt x="58" y="96"/>
                    </a:lnTo>
                    <a:lnTo>
                      <a:pt x="43" y="96"/>
                    </a:lnTo>
                    <a:lnTo>
                      <a:pt x="43" y="96"/>
                    </a:lnTo>
                    <a:lnTo>
                      <a:pt x="43" y="90"/>
                    </a:lnTo>
                    <a:lnTo>
                      <a:pt x="43" y="18"/>
                    </a:lnTo>
                    <a:lnTo>
                      <a:pt x="36" y="13"/>
                    </a:lnTo>
                    <a:lnTo>
                      <a:pt x="37" y="4"/>
                    </a:lnTo>
                    <a:lnTo>
                      <a:pt x="58" y="0"/>
                    </a:lnTo>
                    <a:close/>
                    <a:moveTo>
                      <a:pt x="22" y="0"/>
                    </a:moveTo>
                    <a:lnTo>
                      <a:pt x="22" y="22"/>
                    </a:lnTo>
                    <a:lnTo>
                      <a:pt x="22" y="96"/>
                    </a:lnTo>
                    <a:lnTo>
                      <a:pt x="7" y="96"/>
                    </a:lnTo>
                    <a:lnTo>
                      <a:pt x="7" y="96"/>
                    </a:lnTo>
                    <a:lnTo>
                      <a:pt x="7" y="90"/>
                    </a:lnTo>
                    <a:lnTo>
                      <a:pt x="7" y="18"/>
                    </a:lnTo>
                    <a:lnTo>
                      <a:pt x="0" y="13"/>
                    </a:lnTo>
                    <a:lnTo>
                      <a:pt x="1" y="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D0D0D"/>
              </a:solidFill>
              <a:ln>
                <a:noFill/>
              </a:ln>
              <a:sp3d prstMaterial="softEdge"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29" name="组合 128"/>
            <p:cNvGrpSpPr/>
            <p:nvPr/>
          </p:nvGrpSpPr>
          <p:grpSpPr>
            <a:xfrm rot="12780000">
              <a:off x="5543846" y="3343955"/>
              <a:ext cx="1224661" cy="170091"/>
              <a:chOff x="1439720" y="2852936"/>
              <a:chExt cx="1296007" cy="180000"/>
            </a:xfrm>
          </p:grpSpPr>
          <p:sp>
            <p:nvSpPr>
              <p:cNvPr id="131" name="矩形 1034"/>
              <p:cNvSpPr/>
              <p:nvPr/>
            </p:nvSpPr>
            <p:spPr>
              <a:xfrm>
                <a:off x="2123727" y="2906939"/>
                <a:ext cx="612000" cy="7200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sp3d prstMaterial="softEdge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2" name="矩形 1034"/>
              <p:cNvSpPr/>
              <p:nvPr/>
            </p:nvSpPr>
            <p:spPr>
              <a:xfrm rot="10800000">
                <a:off x="1439720" y="2920076"/>
                <a:ext cx="612000" cy="45719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sp3d prstMaterial="soft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0" name="椭圆 129"/>
              <p:cNvSpPr/>
              <p:nvPr/>
            </p:nvSpPr>
            <p:spPr>
              <a:xfrm>
                <a:off x="2000495" y="2852936"/>
                <a:ext cx="180000" cy="1800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sp3d prstMaterial="softEdge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037" name="组合 1036"/>
            <p:cNvGrpSpPr/>
            <p:nvPr/>
          </p:nvGrpSpPr>
          <p:grpSpPr>
            <a:xfrm rot="19800000">
              <a:off x="5067591" y="3343955"/>
              <a:ext cx="2177171" cy="170091"/>
              <a:chOff x="935720" y="2852936"/>
              <a:chExt cx="2304008" cy="180000"/>
            </a:xfrm>
          </p:grpSpPr>
          <p:sp>
            <p:nvSpPr>
              <p:cNvPr id="1035" name="矩形 1034"/>
              <p:cNvSpPr/>
              <p:nvPr/>
            </p:nvSpPr>
            <p:spPr>
              <a:xfrm>
                <a:off x="2123728" y="2924936"/>
                <a:ext cx="1116000" cy="3600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sp3d prstMaterial="softEdge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7" name="矩形 1034"/>
              <p:cNvSpPr/>
              <p:nvPr/>
            </p:nvSpPr>
            <p:spPr>
              <a:xfrm rot="10800000">
                <a:off x="935720" y="2920076"/>
                <a:ext cx="1116000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926518" h="45719">
                    <a:moveTo>
                      <a:pt x="0" y="0"/>
                    </a:moveTo>
                    <a:lnTo>
                      <a:pt x="540000" y="0"/>
                    </a:lnTo>
                    <a:lnTo>
                      <a:pt x="540000" y="10825"/>
                    </a:lnTo>
                    <a:lnTo>
                      <a:pt x="926518" y="10825"/>
                    </a:lnTo>
                    <a:lnTo>
                      <a:pt x="926518" y="28825"/>
                    </a:lnTo>
                    <a:lnTo>
                      <a:pt x="540000" y="28825"/>
                    </a:lnTo>
                    <a:lnTo>
                      <a:pt x="540000" y="45719"/>
                    </a:lnTo>
                    <a:lnTo>
                      <a:pt x="0" y="45719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>
                <a:noFill/>
              </a:ln>
              <a:sp3d prstMaterial="soft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34" name="椭圆 1033"/>
              <p:cNvSpPr/>
              <p:nvPr/>
            </p:nvSpPr>
            <p:spPr>
              <a:xfrm>
                <a:off x="2000495" y="2852936"/>
                <a:ext cx="180000" cy="1800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sp3d prstMaterial="softEdge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09" name="组合 108"/>
          <p:cNvGrpSpPr/>
          <p:nvPr/>
        </p:nvGrpSpPr>
        <p:grpSpPr>
          <a:xfrm>
            <a:off x="1475656" y="1907796"/>
            <a:ext cx="3033372" cy="3033372"/>
            <a:chOff x="4499992" y="1772816"/>
            <a:chExt cx="3312368" cy="3312368"/>
          </a:xfrm>
          <a:scene3d>
            <a:camera prst="orthographicFront">
              <a:rot lat="20532575" lon="19223218" rev="839918"/>
            </a:camera>
            <a:lightRig rig="threePt" dir="t">
              <a:rot lat="0" lon="0" rev="21000000"/>
            </a:lightRig>
          </a:scene3d>
        </p:grpSpPr>
        <p:sp>
          <p:nvSpPr>
            <p:cNvPr id="110" name="椭圆 109"/>
            <p:cNvSpPr/>
            <p:nvPr/>
          </p:nvSpPr>
          <p:spPr>
            <a:xfrm rot="120000">
              <a:off x="4499992" y="1772816"/>
              <a:ext cx="3312368" cy="3312368"/>
            </a:xfrm>
            <a:prstGeom prst="ellipse">
              <a:avLst/>
            </a:prstGeom>
            <a:gradFill flip="none" rotWithShape="1">
              <a:gsLst>
                <a:gs pos="12000">
                  <a:schemeClr val="bg1"/>
                </a:gs>
                <a:gs pos="92000">
                  <a:srgbClr val="F8F8F8"/>
                </a:gs>
                <a:gs pos="68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96900" dist="1917700" dir="10380000" sy="23000" kx="-1200000" algn="bl" rotWithShape="0">
                <a:prstClr val="black">
                  <a:alpha val="23000"/>
                </a:prstClr>
              </a:outerShdw>
            </a:effectLst>
            <a:sp3d extrusionH="209550" prstMaterial="softEdge">
              <a:bevelT prst="softRound"/>
              <a:extrusionClr>
                <a:schemeClr val="tx1">
                  <a:lumMod val="85000"/>
                  <a:lumOff val="1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grpSp>
          <p:nvGrpSpPr>
            <p:cNvPr id="111" name="组合 110"/>
            <p:cNvGrpSpPr/>
            <p:nvPr/>
          </p:nvGrpSpPr>
          <p:grpSpPr>
            <a:xfrm>
              <a:off x="4607632" y="1881656"/>
              <a:ext cx="3097088" cy="3097086"/>
              <a:chOff x="5377782" y="2719760"/>
              <a:chExt cx="3097088" cy="3097086"/>
            </a:xfrm>
          </p:grpSpPr>
          <p:grpSp>
            <p:nvGrpSpPr>
              <p:cNvPr id="112" name="组合 111"/>
              <p:cNvGrpSpPr/>
              <p:nvPr/>
            </p:nvGrpSpPr>
            <p:grpSpPr>
              <a:xfrm>
                <a:off x="5406991" y="2791419"/>
                <a:ext cx="3040071" cy="2941390"/>
                <a:chOff x="2843808" y="1635704"/>
                <a:chExt cx="3842553" cy="3717834"/>
              </a:xfrm>
            </p:grpSpPr>
            <p:sp>
              <p:nvSpPr>
                <p:cNvPr id="249" name="TextBox 248"/>
                <p:cNvSpPr txBox="1"/>
                <p:nvPr/>
              </p:nvSpPr>
              <p:spPr>
                <a:xfrm>
                  <a:off x="2843808" y="3317108"/>
                  <a:ext cx="321255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0</a:t>
                  </a:r>
                  <a:endParaRPr lang="zh-CN" altLang="en-US" sz="700" dirty="0"/>
                </a:p>
              </p:txBody>
            </p:sp>
            <p:sp>
              <p:nvSpPr>
                <p:cNvPr id="250" name="TextBox 249"/>
                <p:cNvSpPr txBox="1"/>
                <p:nvPr/>
              </p:nvSpPr>
              <p:spPr>
                <a:xfrm>
                  <a:off x="6232356" y="3317105"/>
                  <a:ext cx="454005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180</a:t>
                  </a:r>
                  <a:endParaRPr lang="zh-CN" altLang="en-US" sz="700" dirty="0"/>
                </a:p>
              </p:txBody>
            </p:sp>
            <p:sp>
              <p:nvSpPr>
                <p:cNvPr id="251" name="TextBox 250"/>
                <p:cNvSpPr txBox="1"/>
                <p:nvPr/>
              </p:nvSpPr>
              <p:spPr>
                <a:xfrm>
                  <a:off x="2978712" y="2763959"/>
                  <a:ext cx="387630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20</a:t>
                  </a:r>
                  <a:endParaRPr lang="zh-CN" altLang="en-US" sz="700" dirty="0"/>
                </a:p>
              </p:txBody>
            </p:sp>
            <p:sp>
              <p:nvSpPr>
                <p:cNvPr id="252" name="TextBox 251"/>
                <p:cNvSpPr txBox="1"/>
                <p:nvPr/>
              </p:nvSpPr>
              <p:spPr>
                <a:xfrm>
                  <a:off x="3255018" y="2237138"/>
                  <a:ext cx="387630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40</a:t>
                  </a:r>
                  <a:endParaRPr lang="zh-CN" altLang="en-US" sz="700" dirty="0"/>
                </a:p>
              </p:txBody>
            </p:sp>
            <p:sp>
              <p:nvSpPr>
                <p:cNvPr id="253" name="TextBox 252"/>
                <p:cNvSpPr txBox="1"/>
                <p:nvPr/>
              </p:nvSpPr>
              <p:spPr>
                <a:xfrm>
                  <a:off x="3722085" y="1849674"/>
                  <a:ext cx="387630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60</a:t>
                  </a:r>
                  <a:endParaRPr lang="zh-CN" altLang="en-US" sz="700" dirty="0"/>
                </a:p>
              </p:txBody>
            </p:sp>
            <p:sp>
              <p:nvSpPr>
                <p:cNvPr id="254" name="TextBox 253"/>
                <p:cNvSpPr txBox="1"/>
                <p:nvPr/>
              </p:nvSpPr>
              <p:spPr>
                <a:xfrm>
                  <a:off x="4282528" y="1635704"/>
                  <a:ext cx="387630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80</a:t>
                  </a:r>
                  <a:endParaRPr lang="zh-CN" altLang="en-US" sz="700" dirty="0"/>
                </a:p>
              </p:txBody>
            </p:sp>
            <p:sp>
              <p:nvSpPr>
                <p:cNvPr id="255" name="TextBox 254"/>
                <p:cNvSpPr txBox="1"/>
                <p:nvPr/>
              </p:nvSpPr>
              <p:spPr>
                <a:xfrm>
                  <a:off x="4872215" y="1635704"/>
                  <a:ext cx="454005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100</a:t>
                  </a:r>
                  <a:endParaRPr lang="zh-CN" altLang="en-US" sz="700" dirty="0"/>
                </a:p>
              </p:txBody>
            </p:sp>
            <p:sp>
              <p:nvSpPr>
                <p:cNvPr id="256" name="TextBox 255"/>
                <p:cNvSpPr txBox="1"/>
                <p:nvPr/>
              </p:nvSpPr>
              <p:spPr>
                <a:xfrm>
                  <a:off x="5400361" y="1849674"/>
                  <a:ext cx="454005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120</a:t>
                  </a:r>
                  <a:endParaRPr lang="zh-CN" altLang="en-US" sz="700" dirty="0"/>
                </a:p>
              </p:txBody>
            </p:sp>
            <p:sp>
              <p:nvSpPr>
                <p:cNvPr id="257" name="TextBox 256"/>
                <p:cNvSpPr txBox="1"/>
                <p:nvPr/>
              </p:nvSpPr>
              <p:spPr>
                <a:xfrm>
                  <a:off x="5845912" y="2249206"/>
                  <a:ext cx="454005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140</a:t>
                  </a:r>
                  <a:endParaRPr lang="zh-CN" altLang="en-US" sz="700" dirty="0"/>
                </a:p>
              </p:txBody>
            </p:sp>
            <p:sp>
              <p:nvSpPr>
                <p:cNvPr id="258" name="TextBox 257"/>
                <p:cNvSpPr txBox="1"/>
                <p:nvPr/>
              </p:nvSpPr>
              <p:spPr>
                <a:xfrm>
                  <a:off x="6142758" y="2763959"/>
                  <a:ext cx="454005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160</a:t>
                  </a:r>
                  <a:endParaRPr lang="zh-CN" altLang="en-US" sz="700" dirty="0"/>
                </a:p>
              </p:txBody>
            </p:sp>
            <p:sp>
              <p:nvSpPr>
                <p:cNvPr id="259" name="TextBox 258"/>
                <p:cNvSpPr txBox="1"/>
                <p:nvPr/>
              </p:nvSpPr>
              <p:spPr>
                <a:xfrm>
                  <a:off x="6142758" y="3895874"/>
                  <a:ext cx="454005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200</a:t>
                  </a:r>
                  <a:endParaRPr lang="zh-CN" altLang="en-US" sz="700" dirty="0"/>
                </a:p>
              </p:txBody>
            </p:sp>
            <p:sp>
              <p:nvSpPr>
                <p:cNvPr id="260" name="TextBox 259"/>
                <p:cNvSpPr txBox="1"/>
                <p:nvPr/>
              </p:nvSpPr>
              <p:spPr>
                <a:xfrm>
                  <a:off x="5870051" y="4441943"/>
                  <a:ext cx="454005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220</a:t>
                  </a:r>
                  <a:endParaRPr lang="zh-CN" altLang="en-US" sz="700" dirty="0"/>
                </a:p>
              </p:txBody>
            </p:sp>
            <p:sp>
              <p:nvSpPr>
                <p:cNvPr id="261" name="TextBox 260"/>
                <p:cNvSpPr txBox="1"/>
                <p:nvPr/>
              </p:nvSpPr>
              <p:spPr>
                <a:xfrm>
                  <a:off x="5400361" y="4862473"/>
                  <a:ext cx="454005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240</a:t>
                  </a:r>
                  <a:endParaRPr lang="zh-CN" altLang="en-US" sz="700" dirty="0"/>
                </a:p>
              </p:txBody>
            </p:sp>
            <p:sp>
              <p:nvSpPr>
                <p:cNvPr id="262" name="TextBox 261"/>
                <p:cNvSpPr txBox="1"/>
                <p:nvPr/>
              </p:nvSpPr>
              <p:spPr>
                <a:xfrm>
                  <a:off x="4872215" y="5077417"/>
                  <a:ext cx="454005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260</a:t>
                  </a:r>
                  <a:endParaRPr lang="zh-CN" altLang="en-US" sz="700" dirty="0"/>
                </a:p>
              </p:txBody>
            </p:sp>
            <p:sp>
              <p:nvSpPr>
                <p:cNvPr id="263" name="TextBox 262"/>
                <p:cNvSpPr txBox="1"/>
                <p:nvPr/>
              </p:nvSpPr>
              <p:spPr>
                <a:xfrm>
                  <a:off x="4260990" y="5067241"/>
                  <a:ext cx="454005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280</a:t>
                  </a:r>
                  <a:endParaRPr lang="zh-CN" altLang="en-US" sz="700" dirty="0"/>
                </a:p>
              </p:txBody>
            </p:sp>
            <p:sp>
              <p:nvSpPr>
                <p:cNvPr id="264" name="TextBox 263"/>
                <p:cNvSpPr txBox="1"/>
                <p:nvPr/>
              </p:nvSpPr>
              <p:spPr>
                <a:xfrm>
                  <a:off x="3700537" y="4842116"/>
                  <a:ext cx="454005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300</a:t>
                  </a:r>
                  <a:endParaRPr lang="zh-CN" altLang="en-US" sz="700" dirty="0"/>
                </a:p>
              </p:txBody>
            </p:sp>
            <p:sp>
              <p:nvSpPr>
                <p:cNvPr id="265" name="TextBox 264"/>
                <p:cNvSpPr txBox="1"/>
                <p:nvPr/>
              </p:nvSpPr>
              <p:spPr>
                <a:xfrm>
                  <a:off x="3233472" y="4441945"/>
                  <a:ext cx="454005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320</a:t>
                  </a:r>
                  <a:endParaRPr lang="zh-CN" altLang="en-US" sz="700" dirty="0"/>
                </a:p>
              </p:txBody>
            </p:sp>
            <p:sp>
              <p:nvSpPr>
                <p:cNvPr id="266" name="TextBox 265"/>
                <p:cNvSpPr txBox="1"/>
                <p:nvPr/>
              </p:nvSpPr>
              <p:spPr>
                <a:xfrm>
                  <a:off x="2957166" y="3895865"/>
                  <a:ext cx="454005" cy="276121"/>
                </a:xfrm>
                <a:prstGeom prst="rect">
                  <a:avLst/>
                </a:prstGeom>
                <a:noFill/>
                <a:sp3d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700" dirty="0" smtClean="0"/>
                    <a:t>340</a:t>
                  </a:r>
                  <a:endParaRPr lang="zh-CN" altLang="en-US" sz="700" dirty="0"/>
                </a:p>
              </p:txBody>
            </p:sp>
          </p:grpSp>
          <p:sp>
            <p:nvSpPr>
              <p:cNvPr id="113" name="矩形 272"/>
              <p:cNvSpPr/>
              <p:nvPr/>
            </p:nvSpPr>
            <p:spPr>
              <a:xfrm>
                <a:off x="5386798" y="2728778"/>
                <a:ext cx="3079056" cy="3079050"/>
              </a:xfrm>
              <a:custGeom>
                <a:avLst/>
                <a:gdLst/>
                <a:ahLst/>
                <a:cxnLst/>
                <a:rect l="l" t="t" r="r" b="b"/>
                <a:pathLst>
                  <a:path w="3551216" h="3551214">
                    <a:moveTo>
                      <a:pt x="1773107" y="3452306"/>
                    </a:moveTo>
                    <a:lnTo>
                      <a:pt x="1775608" y="3452432"/>
                    </a:lnTo>
                    <a:cubicBezTo>
                      <a:pt x="1776442" y="3452432"/>
                      <a:pt x="1777276" y="3452432"/>
                      <a:pt x="1778109" y="3452306"/>
                    </a:cubicBezTo>
                    <a:lnTo>
                      <a:pt x="1778109" y="3551214"/>
                    </a:lnTo>
                    <a:lnTo>
                      <a:pt x="1773107" y="3551214"/>
                    </a:lnTo>
                    <a:close/>
                    <a:moveTo>
                      <a:pt x="2069008" y="3425163"/>
                    </a:moveTo>
                    <a:lnTo>
                      <a:pt x="2086402" y="3523804"/>
                    </a:lnTo>
                    <a:lnTo>
                      <a:pt x="2081477" y="3524673"/>
                    </a:lnTo>
                    <a:lnTo>
                      <a:pt x="2064064" y="3425917"/>
                    </a:lnTo>
                    <a:close/>
                    <a:moveTo>
                      <a:pt x="1482208" y="3425163"/>
                    </a:moveTo>
                    <a:lnTo>
                      <a:pt x="1487154" y="3425917"/>
                    </a:lnTo>
                    <a:lnTo>
                      <a:pt x="1469740" y="3524673"/>
                    </a:lnTo>
                    <a:lnTo>
                      <a:pt x="1464815" y="3523804"/>
                    </a:lnTo>
                    <a:close/>
                    <a:moveTo>
                      <a:pt x="1200287" y="3348979"/>
                    </a:moveTo>
                    <a:lnTo>
                      <a:pt x="1204983" y="3350697"/>
                    </a:lnTo>
                    <a:lnTo>
                      <a:pt x="1170664" y="3444987"/>
                    </a:lnTo>
                    <a:lnTo>
                      <a:pt x="1165965" y="3443277"/>
                    </a:lnTo>
                    <a:close/>
                    <a:moveTo>
                      <a:pt x="2350930" y="3348978"/>
                    </a:moveTo>
                    <a:lnTo>
                      <a:pt x="2385252" y="3443277"/>
                    </a:lnTo>
                    <a:lnTo>
                      <a:pt x="2380552" y="3444987"/>
                    </a:lnTo>
                    <a:lnTo>
                      <a:pt x="2346234" y="3350697"/>
                    </a:lnTo>
                    <a:close/>
                    <a:moveTo>
                      <a:pt x="2615514" y="3225364"/>
                    </a:moveTo>
                    <a:lnTo>
                      <a:pt x="2665578" y="3312077"/>
                    </a:lnTo>
                    <a:lnTo>
                      <a:pt x="2661247" y="3314578"/>
                    </a:lnTo>
                    <a:lnTo>
                      <a:pt x="2611239" y="3227962"/>
                    </a:lnTo>
                    <a:close/>
                    <a:moveTo>
                      <a:pt x="935702" y="3225364"/>
                    </a:moveTo>
                    <a:lnTo>
                      <a:pt x="939978" y="3227962"/>
                    </a:lnTo>
                    <a:lnTo>
                      <a:pt x="889970" y="3314578"/>
                    </a:lnTo>
                    <a:lnTo>
                      <a:pt x="885639" y="3312077"/>
                    </a:lnTo>
                    <a:close/>
                    <a:moveTo>
                      <a:pt x="696297" y="3057990"/>
                    </a:moveTo>
                    <a:lnTo>
                      <a:pt x="700001" y="3061356"/>
                    </a:lnTo>
                    <a:lnTo>
                      <a:pt x="636185" y="3137408"/>
                    </a:lnTo>
                    <a:lnTo>
                      <a:pt x="632354" y="3134194"/>
                    </a:lnTo>
                    <a:close/>
                    <a:moveTo>
                      <a:pt x="2854919" y="3057989"/>
                    </a:moveTo>
                    <a:lnTo>
                      <a:pt x="2918863" y="3134194"/>
                    </a:lnTo>
                    <a:lnTo>
                      <a:pt x="2915032" y="3137408"/>
                    </a:lnTo>
                    <a:lnTo>
                      <a:pt x="2851216" y="3061356"/>
                    </a:lnTo>
                    <a:close/>
                    <a:moveTo>
                      <a:pt x="489859" y="2851214"/>
                    </a:moveTo>
                    <a:lnTo>
                      <a:pt x="493226" y="2854918"/>
                    </a:lnTo>
                    <a:lnTo>
                      <a:pt x="417021" y="2918861"/>
                    </a:lnTo>
                    <a:lnTo>
                      <a:pt x="413806" y="2915030"/>
                    </a:lnTo>
                    <a:close/>
                    <a:moveTo>
                      <a:pt x="3061357" y="2851214"/>
                    </a:moveTo>
                    <a:lnTo>
                      <a:pt x="3137411" y="2915030"/>
                    </a:lnTo>
                    <a:lnTo>
                      <a:pt x="3134196" y="2918861"/>
                    </a:lnTo>
                    <a:lnTo>
                      <a:pt x="3057991" y="2854918"/>
                    </a:lnTo>
                    <a:close/>
                    <a:moveTo>
                      <a:pt x="323254" y="2611237"/>
                    </a:moveTo>
                    <a:lnTo>
                      <a:pt x="325851" y="2615512"/>
                    </a:lnTo>
                    <a:lnTo>
                      <a:pt x="239137" y="2665576"/>
                    </a:lnTo>
                    <a:lnTo>
                      <a:pt x="236636" y="2661246"/>
                    </a:lnTo>
                    <a:close/>
                    <a:moveTo>
                      <a:pt x="3227963" y="2611237"/>
                    </a:moveTo>
                    <a:lnTo>
                      <a:pt x="3314580" y="2661245"/>
                    </a:lnTo>
                    <a:lnTo>
                      <a:pt x="3312079" y="2665576"/>
                    </a:lnTo>
                    <a:lnTo>
                      <a:pt x="3225366" y="2615512"/>
                    </a:lnTo>
                    <a:close/>
                    <a:moveTo>
                      <a:pt x="200518" y="2346232"/>
                    </a:moveTo>
                    <a:lnTo>
                      <a:pt x="202237" y="2350929"/>
                    </a:lnTo>
                    <a:lnTo>
                      <a:pt x="107938" y="2385251"/>
                    </a:lnTo>
                    <a:lnTo>
                      <a:pt x="106228" y="2380551"/>
                    </a:lnTo>
                    <a:close/>
                    <a:moveTo>
                      <a:pt x="3350698" y="2346232"/>
                    </a:moveTo>
                    <a:lnTo>
                      <a:pt x="3444989" y="2380551"/>
                    </a:lnTo>
                    <a:lnTo>
                      <a:pt x="3443279" y="2385251"/>
                    </a:lnTo>
                    <a:lnTo>
                      <a:pt x="3348980" y="2350929"/>
                    </a:lnTo>
                    <a:close/>
                    <a:moveTo>
                      <a:pt x="125298" y="2064062"/>
                    </a:moveTo>
                    <a:lnTo>
                      <a:pt x="126053" y="2069007"/>
                    </a:lnTo>
                    <a:lnTo>
                      <a:pt x="27410" y="2086401"/>
                    </a:lnTo>
                    <a:lnTo>
                      <a:pt x="26542" y="2081476"/>
                    </a:lnTo>
                    <a:close/>
                    <a:moveTo>
                      <a:pt x="3425918" y="2064062"/>
                    </a:moveTo>
                    <a:lnTo>
                      <a:pt x="3524675" y="2081476"/>
                    </a:lnTo>
                    <a:lnTo>
                      <a:pt x="3523806" y="2086401"/>
                    </a:lnTo>
                    <a:lnTo>
                      <a:pt x="3425163" y="2069008"/>
                    </a:lnTo>
                    <a:close/>
                    <a:moveTo>
                      <a:pt x="3452307" y="1773106"/>
                    </a:moveTo>
                    <a:lnTo>
                      <a:pt x="3551216" y="1773106"/>
                    </a:lnTo>
                    <a:lnTo>
                      <a:pt x="3551216" y="1778108"/>
                    </a:lnTo>
                    <a:lnTo>
                      <a:pt x="3452307" y="1778108"/>
                    </a:lnTo>
                    <a:lnTo>
                      <a:pt x="3452433" y="1775607"/>
                    </a:lnTo>
                    <a:cubicBezTo>
                      <a:pt x="3452433" y="1774773"/>
                      <a:pt x="3452433" y="1773940"/>
                      <a:pt x="3452307" y="1773106"/>
                    </a:cubicBezTo>
                    <a:close/>
                    <a:moveTo>
                      <a:pt x="0" y="1773106"/>
                    </a:moveTo>
                    <a:lnTo>
                      <a:pt x="98910" y="1773106"/>
                    </a:lnTo>
                    <a:lnTo>
                      <a:pt x="98783" y="1775607"/>
                    </a:lnTo>
                    <a:cubicBezTo>
                      <a:pt x="98783" y="1776441"/>
                      <a:pt x="98784" y="1777275"/>
                      <a:pt x="98910" y="1778108"/>
                    </a:cubicBezTo>
                    <a:lnTo>
                      <a:pt x="0" y="1778108"/>
                    </a:lnTo>
                    <a:close/>
                    <a:moveTo>
                      <a:pt x="3523806" y="1464814"/>
                    </a:moveTo>
                    <a:lnTo>
                      <a:pt x="3524675" y="1469739"/>
                    </a:lnTo>
                    <a:lnTo>
                      <a:pt x="3425918" y="1487152"/>
                    </a:lnTo>
                    <a:lnTo>
                      <a:pt x="3425164" y="1482207"/>
                    </a:lnTo>
                    <a:close/>
                    <a:moveTo>
                      <a:pt x="27410" y="1464814"/>
                    </a:moveTo>
                    <a:lnTo>
                      <a:pt x="126053" y="1482207"/>
                    </a:lnTo>
                    <a:lnTo>
                      <a:pt x="125298" y="1487152"/>
                    </a:lnTo>
                    <a:lnTo>
                      <a:pt x="26542" y="1469739"/>
                    </a:lnTo>
                    <a:close/>
                    <a:moveTo>
                      <a:pt x="3443279" y="1165964"/>
                    </a:moveTo>
                    <a:lnTo>
                      <a:pt x="3444989" y="1170664"/>
                    </a:lnTo>
                    <a:lnTo>
                      <a:pt x="3350699" y="1204982"/>
                    </a:lnTo>
                    <a:lnTo>
                      <a:pt x="3348980" y="1200286"/>
                    </a:lnTo>
                    <a:close/>
                    <a:moveTo>
                      <a:pt x="107938" y="1165964"/>
                    </a:moveTo>
                    <a:lnTo>
                      <a:pt x="202237" y="1200286"/>
                    </a:lnTo>
                    <a:lnTo>
                      <a:pt x="200518" y="1204982"/>
                    </a:lnTo>
                    <a:lnTo>
                      <a:pt x="106228" y="1170664"/>
                    </a:lnTo>
                    <a:close/>
                    <a:moveTo>
                      <a:pt x="3312079" y="885638"/>
                    </a:moveTo>
                    <a:lnTo>
                      <a:pt x="3314580" y="889969"/>
                    </a:lnTo>
                    <a:lnTo>
                      <a:pt x="3227963" y="939977"/>
                    </a:lnTo>
                    <a:lnTo>
                      <a:pt x="3225366" y="935702"/>
                    </a:lnTo>
                    <a:close/>
                    <a:moveTo>
                      <a:pt x="239137" y="885638"/>
                    </a:moveTo>
                    <a:lnTo>
                      <a:pt x="325851" y="935702"/>
                    </a:lnTo>
                    <a:lnTo>
                      <a:pt x="323253" y="939977"/>
                    </a:lnTo>
                    <a:lnTo>
                      <a:pt x="236636" y="889969"/>
                    </a:lnTo>
                    <a:close/>
                    <a:moveTo>
                      <a:pt x="3134196" y="632354"/>
                    </a:moveTo>
                    <a:lnTo>
                      <a:pt x="3137410" y="636184"/>
                    </a:lnTo>
                    <a:lnTo>
                      <a:pt x="3061357" y="700000"/>
                    </a:lnTo>
                    <a:lnTo>
                      <a:pt x="3057991" y="696297"/>
                    </a:lnTo>
                    <a:close/>
                    <a:moveTo>
                      <a:pt x="417021" y="632353"/>
                    </a:moveTo>
                    <a:lnTo>
                      <a:pt x="493226" y="696296"/>
                    </a:lnTo>
                    <a:lnTo>
                      <a:pt x="489859" y="700000"/>
                    </a:lnTo>
                    <a:lnTo>
                      <a:pt x="413806" y="636184"/>
                    </a:lnTo>
                    <a:close/>
                    <a:moveTo>
                      <a:pt x="2915032" y="413806"/>
                    </a:moveTo>
                    <a:lnTo>
                      <a:pt x="2918863" y="417021"/>
                    </a:lnTo>
                    <a:lnTo>
                      <a:pt x="2854920" y="493225"/>
                    </a:lnTo>
                    <a:lnTo>
                      <a:pt x="2851216" y="489859"/>
                    </a:lnTo>
                    <a:close/>
                    <a:moveTo>
                      <a:pt x="636185" y="413806"/>
                    </a:moveTo>
                    <a:lnTo>
                      <a:pt x="700001" y="489859"/>
                    </a:lnTo>
                    <a:lnTo>
                      <a:pt x="696297" y="493225"/>
                    </a:lnTo>
                    <a:lnTo>
                      <a:pt x="632354" y="417021"/>
                    </a:lnTo>
                    <a:close/>
                    <a:moveTo>
                      <a:pt x="2661247" y="236636"/>
                    </a:moveTo>
                    <a:lnTo>
                      <a:pt x="2665578" y="239137"/>
                    </a:lnTo>
                    <a:lnTo>
                      <a:pt x="2615514" y="325850"/>
                    </a:lnTo>
                    <a:lnTo>
                      <a:pt x="2611238" y="323253"/>
                    </a:lnTo>
                    <a:close/>
                    <a:moveTo>
                      <a:pt x="889970" y="236636"/>
                    </a:moveTo>
                    <a:lnTo>
                      <a:pt x="939978" y="323253"/>
                    </a:lnTo>
                    <a:lnTo>
                      <a:pt x="935703" y="325850"/>
                    </a:lnTo>
                    <a:lnTo>
                      <a:pt x="885639" y="239137"/>
                    </a:lnTo>
                    <a:close/>
                    <a:moveTo>
                      <a:pt x="2380552" y="106227"/>
                    </a:moveTo>
                    <a:lnTo>
                      <a:pt x="2385252" y="107937"/>
                    </a:lnTo>
                    <a:lnTo>
                      <a:pt x="2350930" y="202236"/>
                    </a:lnTo>
                    <a:lnTo>
                      <a:pt x="2346234" y="200517"/>
                    </a:lnTo>
                    <a:close/>
                    <a:moveTo>
                      <a:pt x="1170664" y="106227"/>
                    </a:moveTo>
                    <a:lnTo>
                      <a:pt x="1204983" y="200517"/>
                    </a:lnTo>
                    <a:lnTo>
                      <a:pt x="1200287" y="202236"/>
                    </a:lnTo>
                    <a:lnTo>
                      <a:pt x="1165965" y="107937"/>
                    </a:lnTo>
                    <a:close/>
                    <a:moveTo>
                      <a:pt x="2081477" y="26541"/>
                    </a:moveTo>
                    <a:lnTo>
                      <a:pt x="2086402" y="27410"/>
                    </a:lnTo>
                    <a:lnTo>
                      <a:pt x="2069009" y="126052"/>
                    </a:lnTo>
                    <a:lnTo>
                      <a:pt x="2064064" y="125297"/>
                    </a:lnTo>
                    <a:close/>
                    <a:moveTo>
                      <a:pt x="1469739" y="26541"/>
                    </a:moveTo>
                    <a:lnTo>
                      <a:pt x="1487153" y="125297"/>
                    </a:lnTo>
                    <a:lnTo>
                      <a:pt x="1482208" y="126052"/>
                    </a:lnTo>
                    <a:lnTo>
                      <a:pt x="1464815" y="27410"/>
                    </a:lnTo>
                    <a:close/>
                    <a:moveTo>
                      <a:pt x="1773107" y="0"/>
                    </a:moveTo>
                    <a:lnTo>
                      <a:pt x="1778109" y="0"/>
                    </a:lnTo>
                    <a:lnTo>
                      <a:pt x="1778109" y="98908"/>
                    </a:lnTo>
                    <a:lnTo>
                      <a:pt x="1775608" y="98782"/>
                    </a:lnTo>
                    <a:cubicBezTo>
                      <a:pt x="1774774" y="98782"/>
                      <a:pt x="1773941" y="98783"/>
                      <a:pt x="1773107" y="98908"/>
                    </a:cubicBez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  <p:sp>
            <p:nvSpPr>
              <p:cNvPr id="114" name="椭圆 113"/>
              <p:cNvSpPr/>
              <p:nvPr/>
            </p:nvSpPr>
            <p:spPr>
              <a:xfrm>
                <a:off x="5377782" y="2719760"/>
                <a:ext cx="3097088" cy="3097086"/>
              </a:xfrm>
              <a:prstGeom prst="ellipse">
                <a:avLst/>
              </a:prstGeom>
              <a:noFill/>
              <a:ln w="254">
                <a:solidFill>
                  <a:schemeClr val="tx1">
                    <a:lumMod val="95000"/>
                    <a:lumOff val="5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  <p:grpSp>
            <p:nvGrpSpPr>
              <p:cNvPr id="115" name="组合 114"/>
              <p:cNvGrpSpPr/>
              <p:nvPr/>
            </p:nvGrpSpPr>
            <p:grpSpPr>
              <a:xfrm>
                <a:off x="5797851" y="3139828"/>
                <a:ext cx="2256950" cy="2256950"/>
                <a:chOff x="2230636" y="3139828"/>
                <a:chExt cx="2256950" cy="2256950"/>
              </a:xfrm>
            </p:grpSpPr>
            <p:cxnSp>
              <p:nvCxnSpPr>
                <p:cNvPr id="116" name="直接连接符 115"/>
                <p:cNvCxnSpPr/>
                <p:nvPr/>
              </p:nvCxnSpPr>
              <p:spPr>
                <a:xfrm rot="5400000">
                  <a:off x="2230636" y="4268303"/>
                  <a:ext cx="2256950" cy="0"/>
                </a:xfrm>
                <a:prstGeom prst="line">
                  <a:avLst/>
                </a:prstGeom>
                <a:ln w="6350">
                  <a:solidFill>
                    <a:srgbClr val="8A0000"/>
                  </a:solidFill>
                </a:ln>
                <a:sp3d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7" name="组合 116"/>
                <p:cNvGrpSpPr/>
                <p:nvPr/>
              </p:nvGrpSpPr>
              <p:grpSpPr>
                <a:xfrm>
                  <a:off x="2280698" y="4050070"/>
                  <a:ext cx="2160419" cy="432000"/>
                  <a:chOff x="2280698" y="4052303"/>
                  <a:chExt cx="2160419" cy="432000"/>
                </a:xfrm>
              </p:grpSpPr>
              <p:grpSp>
                <p:nvGrpSpPr>
                  <p:cNvPr id="187" name="组合 186"/>
                  <p:cNvGrpSpPr/>
                  <p:nvPr/>
                </p:nvGrpSpPr>
                <p:grpSpPr>
                  <a:xfrm>
                    <a:off x="3396914" y="4268303"/>
                    <a:ext cx="1044203" cy="216000"/>
                    <a:chOff x="3396914" y="4268303"/>
                    <a:chExt cx="1044203" cy="216000"/>
                  </a:xfrm>
                </p:grpSpPr>
                <p:cxnSp>
                  <p:nvCxnSpPr>
                    <p:cNvPr id="219" name="直接连接符 218"/>
                    <p:cNvCxnSpPr/>
                    <p:nvPr/>
                  </p:nvCxnSpPr>
                  <p:spPr>
                    <a:xfrm>
                      <a:off x="3720977" y="4268303"/>
                      <a:ext cx="0" cy="216000"/>
                    </a:xfrm>
                    <a:prstGeom prst="line">
                      <a:avLst/>
                    </a:prstGeom>
                    <a:ln>
                      <a:solidFill>
                        <a:srgbClr val="C00000"/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直接连接符 219"/>
                    <p:cNvCxnSpPr/>
                    <p:nvPr/>
                  </p:nvCxnSpPr>
                  <p:spPr>
                    <a:xfrm>
                      <a:off x="3432921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1" name="直接连接符 220"/>
                    <p:cNvCxnSpPr/>
                    <p:nvPr/>
                  </p:nvCxnSpPr>
                  <p:spPr>
                    <a:xfrm>
                      <a:off x="3468928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2" name="直接连接符 221"/>
                    <p:cNvCxnSpPr/>
                    <p:nvPr/>
                  </p:nvCxnSpPr>
                  <p:spPr>
                    <a:xfrm>
                      <a:off x="3504935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3" name="直接连接符 222"/>
                    <p:cNvCxnSpPr/>
                    <p:nvPr/>
                  </p:nvCxnSpPr>
                  <p:spPr>
                    <a:xfrm>
                      <a:off x="3540942" y="4268303"/>
                      <a:ext cx="0" cy="144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4" name="直接连接符 223"/>
                    <p:cNvCxnSpPr/>
                    <p:nvPr/>
                  </p:nvCxnSpPr>
                  <p:spPr>
                    <a:xfrm>
                      <a:off x="3576949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5" name="直接连接符 224"/>
                    <p:cNvCxnSpPr/>
                    <p:nvPr/>
                  </p:nvCxnSpPr>
                  <p:spPr>
                    <a:xfrm>
                      <a:off x="3612956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6" name="直接连接符 225"/>
                    <p:cNvCxnSpPr/>
                    <p:nvPr/>
                  </p:nvCxnSpPr>
                  <p:spPr>
                    <a:xfrm>
                      <a:off x="3396914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7" name="直接连接符 226"/>
                    <p:cNvCxnSpPr/>
                    <p:nvPr/>
                  </p:nvCxnSpPr>
                  <p:spPr>
                    <a:xfrm>
                      <a:off x="3648963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8" name="直接连接符 227"/>
                    <p:cNvCxnSpPr/>
                    <p:nvPr/>
                  </p:nvCxnSpPr>
                  <p:spPr>
                    <a:xfrm>
                      <a:off x="3684970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9" name="直接连接符 228"/>
                    <p:cNvCxnSpPr/>
                    <p:nvPr/>
                  </p:nvCxnSpPr>
                  <p:spPr>
                    <a:xfrm>
                      <a:off x="4441117" y="4268303"/>
                      <a:ext cx="0" cy="216000"/>
                    </a:xfrm>
                    <a:prstGeom prst="line">
                      <a:avLst/>
                    </a:prstGeom>
                    <a:ln>
                      <a:solidFill>
                        <a:srgbClr val="C00000"/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0" name="直接连接符 229"/>
                    <p:cNvCxnSpPr/>
                    <p:nvPr/>
                  </p:nvCxnSpPr>
                  <p:spPr>
                    <a:xfrm>
                      <a:off x="4081047" y="4268303"/>
                      <a:ext cx="0" cy="216000"/>
                    </a:xfrm>
                    <a:prstGeom prst="line">
                      <a:avLst/>
                    </a:prstGeom>
                    <a:ln>
                      <a:solidFill>
                        <a:srgbClr val="C00000"/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1" name="直接连接符 230"/>
                    <p:cNvCxnSpPr/>
                    <p:nvPr/>
                  </p:nvCxnSpPr>
                  <p:spPr>
                    <a:xfrm>
                      <a:off x="3792991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2" name="直接连接符 231"/>
                    <p:cNvCxnSpPr/>
                    <p:nvPr/>
                  </p:nvCxnSpPr>
                  <p:spPr>
                    <a:xfrm>
                      <a:off x="3828998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3" name="直接连接符 232"/>
                    <p:cNvCxnSpPr/>
                    <p:nvPr/>
                  </p:nvCxnSpPr>
                  <p:spPr>
                    <a:xfrm>
                      <a:off x="3865005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4" name="直接连接符 233"/>
                    <p:cNvCxnSpPr/>
                    <p:nvPr/>
                  </p:nvCxnSpPr>
                  <p:spPr>
                    <a:xfrm>
                      <a:off x="3901012" y="4268303"/>
                      <a:ext cx="0" cy="144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直接连接符 234"/>
                    <p:cNvCxnSpPr/>
                    <p:nvPr/>
                  </p:nvCxnSpPr>
                  <p:spPr>
                    <a:xfrm>
                      <a:off x="3937019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6" name="直接连接符 235"/>
                    <p:cNvCxnSpPr/>
                    <p:nvPr/>
                  </p:nvCxnSpPr>
                  <p:spPr>
                    <a:xfrm>
                      <a:off x="3973026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直接连接符 236"/>
                    <p:cNvCxnSpPr/>
                    <p:nvPr/>
                  </p:nvCxnSpPr>
                  <p:spPr>
                    <a:xfrm>
                      <a:off x="3756984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直接连接符 237"/>
                    <p:cNvCxnSpPr/>
                    <p:nvPr/>
                  </p:nvCxnSpPr>
                  <p:spPr>
                    <a:xfrm>
                      <a:off x="4009033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9" name="直接连接符 238"/>
                    <p:cNvCxnSpPr/>
                    <p:nvPr/>
                  </p:nvCxnSpPr>
                  <p:spPr>
                    <a:xfrm>
                      <a:off x="4045040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直接连接符 239"/>
                    <p:cNvCxnSpPr/>
                    <p:nvPr/>
                  </p:nvCxnSpPr>
                  <p:spPr>
                    <a:xfrm>
                      <a:off x="4153061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1" name="直接连接符 240"/>
                    <p:cNvCxnSpPr/>
                    <p:nvPr/>
                  </p:nvCxnSpPr>
                  <p:spPr>
                    <a:xfrm>
                      <a:off x="4189068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直接连接符 241"/>
                    <p:cNvCxnSpPr/>
                    <p:nvPr/>
                  </p:nvCxnSpPr>
                  <p:spPr>
                    <a:xfrm>
                      <a:off x="4225075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直接连接符 242"/>
                    <p:cNvCxnSpPr/>
                    <p:nvPr/>
                  </p:nvCxnSpPr>
                  <p:spPr>
                    <a:xfrm>
                      <a:off x="4261082" y="4268303"/>
                      <a:ext cx="0" cy="144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直接连接符 243"/>
                    <p:cNvCxnSpPr/>
                    <p:nvPr/>
                  </p:nvCxnSpPr>
                  <p:spPr>
                    <a:xfrm>
                      <a:off x="4297089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5" name="直接连接符 244"/>
                    <p:cNvCxnSpPr/>
                    <p:nvPr/>
                  </p:nvCxnSpPr>
                  <p:spPr>
                    <a:xfrm>
                      <a:off x="4333096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6" name="直接连接符 245"/>
                    <p:cNvCxnSpPr/>
                    <p:nvPr/>
                  </p:nvCxnSpPr>
                  <p:spPr>
                    <a:xfrm>
                      <a:off x="4117054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7" name="直接连接符 246"/>
                    <p:cNvCxnSpPr/>
                    <p:nvPr/>
                  </p:nvCxnSpPr>
                  <p:spPr>
                    <a:xfrm>
                      <a:off x="4369103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8" name="直接连接符 247"/>
                    <p:cNvCxnSpPr/>
                    <p:nvPr/>
                  </p:nvCxnSpPr>
                  <p:spPr>
                    <a:xfrm>
                      <a:off x="4405110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88" name="组合 187"/>
                  <p:cNvGrpSpPr/>
                  <p:nvPr/>
                </p:nvGrpSpPr>
                <p:grpSpPr>
                  <a:xfrm rot="10800000">
                    <a:off x="2280698" y="4052303"/>
                    <a:ext cx="1044760" cy="216000"/>
                    <a:chOff x="3396914" y="4268303"/>
                    <a:chExt cx="1044203" cy="216000"/>
                  </a:xfrm>
                </p:grpSpPr>
                <p:cxnSp>
                  <p:nvCxnSpPr>
                    <p:cNvPr id="189" name="直接连接符 188"/>
                    <p:cNvCxnSpPr/>
                    <p:nvPr/>
                  </p:nvCxnSpPr>
                  <p:spPr>
                    <a:xfrm>
                      <a:off x="3720977" y="4268303"/>
                      <a:ext cx="0" cy="216000"/>
                    </a:xfrm>
                    <a:prstGeom prst="line">
                      <a:avLst/>
                    </a:prstGeom>
                    <a:ln>
                      <a:solidFill>
                        <a:srgbClr val="C00000"/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直接连接符 189"/>
                    <p:cNvCxnSpPr/>
                    <p:nvPr/>
                  </p:nvCxnSpPr>
                  <p:spPr>
                    <a:xfrm>
                      <a:off x="3432921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1" name="直接连接符 190"/>
                    <p:cNvCxnSpPr/>
                    <p:nvPr/>
                  </p:nvCxnSpPr>
                  <p:spPr>
                    <a:xfrm>
                      <a:off x="3468928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2" name="直接连接符 191"/>
                    <p:cNvCxnSpPr/>
                    <p:nvPr/>
                  </p:nvCxnSpPr>
                  <p:spPr>
                    <a:xfrm>
                      <a:off x="3504935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3" name="直接连接符 192"/>
                    <p:cNvCxnSpPr/>
                    <p:nvPr/>
                  </p:nvCxnSpPr>
                  <p:spPr>
                    <a:xfrm>
                      <a:off x="3540942" y="4268303"/>
                      <a:ext cx="0" cy="144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直接连接符 193"/>
                    <p:cNvCxnSpPr/>
                    <p:nvPr/>
                  </p:nvCxnSpPr>
                  <p:spPr>
                    <a:xfrm>
                      <a:off x="3576949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直接连接符 194"/>
                    <p:cNvCxnSpPr/>
                    <p:nvPr/>
                  </p:nvCxnSpPr>
                  <p:spPr>
                    <a:xfrm>
                      <a:off x="3612956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直接连接符 195"/>
                    <p:cNvCxnSpPr/>
                    <p:nvPr/>
                  </p:nvCxnSpPr>
                  <p:spPr>
                    <a:xfrm>
                      <a:off x="3396914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直接连接符 196"/>
                    <p:cNvCxnSpPr/>
                    <p:nvPr/>
                  </p:nvCxnSpPr>
                  <p:spPr>
                    <a:xfrm>
                      <a:off x="3648963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直接连接符 197"/>
                    <p:cNvCxnSpPr/>
                    <p:nvPr/>
                  </p:nvCxnSpPr>
                  <p:spPr>
                    <a:xfrm>
                      <a:off x="3684970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直接连接符 198"/>
                    <p:cNvCxnSpPr/>
                    <p:nvPr/>
                  </p:nvCxnSpPr>
                  <p:spPr>
                    <a:xfrm>
                      <a:off x="4441117" y="4268303"/>
                      <a:ext cx="0" cy="216000"/>
                    </a:xfrm>
                    <a:prstGeom prst="line">
                      <a:avLst/>
                    </a:prstGeom>
                    <a:ln>
                      <a:solidFill>
                        <a:srgbClr val="C00000"/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直接连接符 199"/>
                    <p:cNvCxnSpPr/>
                    <p:nvPr/>
                  </p:nvCxnSpPr>
                  <p:spPr>
                    <a:xfrm>
                      <a:off x="4081047" y="4268303"/>
                      <a:ext cx="0" cy="216000"/>
                    </a:xfrm>
                    <a:prstGeom prst="line">
                      <a:avLst/>
                    </a:prstGeom>
                    <a:ln>
                      <a:solidFill>
                        <a:srgbClr val="C00000"/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直接连接符 200"/>
                    <p:cNvCxnSpPr/>
                    <p:nvPr/>
                  </p:nvCxnSpPr>
                  <p:spPr>
                    <a:xfrm>
                      <a:off x="3792991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直接连接符 201"/>
                    <p:cNvCxnSpPr/>
                    <p:nvPr/>
                  </p:nvCxnSpPr>
                  <p:spPr>
                    <a:xfrm>
                      <a:off x="3828998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3" name="直接连接符 202"/>
                    <p:cNvCxnSpPr/>
                    <p:nvPr/>
                  </p:nvCxnSpPr>
                  <p:spPr>
                    <a:xfrm>
                      <a:off x="3865005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4" name="直接连接符 203"/>
                    <p:cNvCxnSpPr/>
                    <p:nvPr/>
                  </p:nvCxnSpPr>
                  <p:spPr>
                    <a:xfrm>
                      <a:off x="3901012" y="4268303"/>
                      <a:ext cx="0" cy="144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5" name="直接连接符 204"/>
                    <p:cNvCxnSpPr/>
                    <p:nvPr/>
                  </p:nvCxnSpPr>
                  <p:spPr>
                    <a:xfrm>
                      <a:off x="3937019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6" name="直接连接符 205"/>
                    <p:cNvCxnSpPr/>
                    <p:nvPr/>
                  </p:nvCxnSpPr>
                  <p:spPr>
                    <a:xfrm>
                      <a:off x="3973026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7" name="直接连接符 206"/>
                    <p:cNvCxnSpPr/>
                    <p:nvPr/>
                  </p:nvCxnSpPr>
                  <p:spPr>
                    <a:xfrm>
                      <a:off x="3756984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8" name="直接连接符 207"/>
                    <p:cNvCxnSpPr/>
                    <p:nvPr/>
                  </p:nvCxnSpPr>
                  <p:spPr>
                    <a:xfrm>
                      <a:off x="4009033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9" name="直接连接符 208"/>
                    <p:cNvCxnSpPr/>
                    <p:nvPr/>
                  </p:nvCxnSpPr>
                  <p:spPr>
                    <a:xfrm>
                      <a:off x="4045040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0" name="直接连接符 209"/>
                    <p:cNvCxnSpPr/>
                    <p:nvPr/>
                  </p:nvCxnSpPr>
                  <p:spPr>
                    <a:xfrm>
                      <a:off x="4153061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1" name="直接连接符 210"/>
                    <p:cNvCxnSpPr/>
                    <p:nvPr/>
                  </p:nvCxnSpPr>
                  <p:spPr>
                    <a:xfrm>
                      <a:off x="4189068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2" name="直接连接符 211"/>
                    <p:cNvCxnSpPr/>
                    <p:nvPr/>
                  </p:nvCxnSpPr>
                  <p:spPr>
                    <a:xfrm>
                      <a:off x="4225075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3" name="直接连接符 212"/>
                    <p:cNvCxnSpPr/>
                    <p:nvPr/>
                  </p:nvCxnSpPr>
                  <p:spPr>
                    <a:xfrm>
                      <a:off x="4261082" y="4268303"/>
                      <a:ext cx="0" cy="144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4" name="直接连接符 213"/>
                    <p:cNvCxnSpPr/>
                    <p:nvPr/>
                  </p:nvCxnSpPr>
                  <p:spPr>
                    <a:xfrm>
                      <a:off x="4297089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5" name="直接连接符 214"/>
                    <p:cNvCxnSpPr/>
                    <p:nvPr/>
                  </p:nvCxnSpPr>
                  <p:spPr>
                    <a:xfrm>
                      <a:off x="4333096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6" name="直接连接符 215"/>
                    <p:cNvCxnSpPr/>
                    <p:nvPr/>
                  </p:nvCxnSpPr>
                  <p:spPr>
                    <a:xfrm>
                      <a:off x="4117054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直接连接符 216"/>
                    <p:cNvCxnSpPr/>
                    <p:nvPr/>
                  </p:nvCxnSpPr>
                  <p:spPr>
                    <a:xfrm>
                      <a:off x="4369103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8" name="直接连接符 217"/>
                    <p:cNvCxnSpPr/>
                    <p:nvPr/>
                  </p:nvCxnSpPr>
                  <p:spPr>
                    <a:xfrm>
                      <a:off x="4405110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18" name="直接连接符 117"/>
                <p:cNvCxnSpPr/>
                <p:nvPr/>
              </p:nvCxnSpPr>
              <p:spPr>
                <a:xfrm>
                  <a:off x="2230636" y="4266070"/>
                  <a:ext cx="2256950" cy="0"/>
                </a:xfrm>
                <a:prstGeom prst="line">
                  <a:avLst/>
                </a:prstGeom>
                <a:ln w="6350">
                  <a:solidFill>
                    <a:srgbClr val="8A0000"/>
                  </a:solidFill>
                </a:ln>
                <a:sp3d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9" name="组合 118"/>
                <p:cNvGrpSpPr/>
                <p:nvPr/>
              </p:nvGrpSpPr>
              <p:grpSpPr>
                <a:xfrm rot="5400000">
                  <a:off x="2280698" y="4050070"/>
                  <a:ext cx="2160419" cy="432000"/>
                  <a:chOff x="2280698" y="4052303"/>
                  <a:chExt cx="2160419" cy="432000"/>
                </a:xfrm>
              </p:grpSpPr>
              <p:grpSp>
                <p:nvGrpSpPr>
                  <p:cNvPr id="120" name="组合 119"/>
                  <p:cNvGrpSpPr/>
                  <p:nvPr/>
                </p:nvGrpSpPr>
                <p:grpSpPr>
                  <a:xfrm>
                    <a:off x="3396914" y="4268303"/>
                    <a:ext cx="1044203" cy="216000"/>
                    <a:chOff x="3396914" y="4268303"/>
                    <a:chExt cx="1044203" cy="216000"/>
                  </a:xfrm>
                </p:grpSpPr>
                <p:cxnSp>
                  <p:nvCxnSpPr>
                    <p:cNvPr id="157" name="直接连接符 156"/>
                    <p:cNvCxnSpPr/>
                    <p:nvPr/>
                  </p:nvCxnSpPr>
                  <p:spPr>
                    <a:xfrm>
                      <a:off x="3720977" y="4268303"/>
                      <a:ext cx="0" cy="216000"/>
                    </a:xfrm>
                    <a:prstGeom prst="line">
                      <a:avLst/>
                    </a:prstGeom>
                    <a:ln>
                      <a:solidFill>
                        <a:srgbClr val="C00000"/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直接连接符 157"/>
                    <p:cNvCxnSpPr/>
                    <p:nvPr/>
                  </p:nvCxnSpPr>
                  <p:spPr>
                    <a:xfrm>
                      <a:off x="3432921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直接连接符 158"/>
                    <p:cNvCxnSpPr/>
                    <p:nvPr/>
                  </p:nvCxnSpPr>
                  <p:spPr>
                    <a:xfrm>
                      <a:off x="3468928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直接连接符 159"/>
                    <p:cNvCxnSpPr/>
                    <p:nvPr/>
                  </p:nvCxnSpPr>
                  <p:spPr>
                    <a:xfrm>
                      <a:off x="3504935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直接连接符 160"/>
                    <p:cNvCxnSpPr/>
                    <p:nvPr/>
                  </p:nvCxnSpPr>
                  <p:spPr>
                    <a:xfrm>
                      <a:off x="3540942" y="4268303"/>
                      <a:ext cx="0" cy="144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直接连接符 161"/>
                    <p:cNvCxnSpPr/>
                    <p:nvPr/>
                  </p:nvCxnSpPr>
                  <p:spPr>
                    <a:xfrm>
                      <a:off x="3576949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直接连接符 162"/>
                    <p:cNvCxnSpPr/>
                    <p:nvPr/>
                  </p:nvCxnSpPr>
                  <p:spPr>
                    <a:xfrm>
                      <a:off x="3612956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直接连接符 163"/>
                    <p:cNvCxnSpPr/>
                    <p:nvPr/>
                  </p:nvCxnSpPr>
                  <p:spPr>
                    <a:xfrm>
                      <a:off x="3396914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直接连接符 164"/>
                    <p:cNvCxnSpPr/>
                    <p:nvPr/>
                  </p:nvCxnSpPr>
                  <p:spPr>
                    <a:xfrm>
                      <a:off x="3648963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直接连接符 165"/>
                    <p:cNvCxnSpPr/>
                    <p:nvPr/>
                  </p:nvCxnSpPr>
                  <p:spPr>
                    <a:xfrm>
                      <a:off x="3684970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直接连接符 166"/>
                    <p:cNvCxnSpPr/>
                    <p:nvPr/>
                  </p:nvCxnSpPr>
                  <p:spPr>
                    <a:xfrm>
                      <a:off x="4441117" y="4268303"/>
                      <a:ext cx="0" cy="216000"/>
                    </a:xfrm>
                    <a:prstGeom prst="line">
                      <a:avLst/>
                    </a:prstGeom>
                    <a:ln>
                      <a:solidFill>
                        <a:srgbClr val="C00000"/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直接连接符 167"/>
                    <p:cNvCxnSpPr/>
                    <p:nvPr/>
                  </p:nvCxnSpPr>
                  <p:spPr>
                    <a:xfrm>
                      <a:off x="4081047" y="4268303"/>
                      <a:ext cx="0" cy="216000"/>
                    </a:xfrm>
                    <a:prstGeom prst="line">
                      <a:avLst/>
                    </a:prstGeom>
                    <a:ln>
                      <a:solidFill>
                        <a:srgbClr val="C00000"/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直接连接符 168"/>
                    <p:cNvCxnSpPr/>
                    <p:nvPr/>
                  </p:nvCxnSpPr>
                  <p:spPr>
                    <a:xfrm>
                      <a:off x="3792991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" name="直接连接符 169"/>
                    <p:cNvCxnSpPr/>
                    <p:nvPr/>
                  </p:nvCxnSpPr>
                  <p:spPr>
                    <a:xfrm>
                      <a:off x="3828998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直接连接符 170"/>
                    <p:cNvCxnSpPr/>
                    <p:nvPr/>
                  </p:nvCxnSpPr>
                  <p:spPr>
                    <a:xfrm>
                      <a:off x="3865005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直接连接符 171"/>
                    <p:cNvCxnSpPr/>
                    <p:nvPr/>
                  </p:nvCxnSpPr>
                  <p:spPr>
                    <a:xfrm>
                      <a:off x="3901012" y="4268303"/>
                      <a:ext cx="0" cy="144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直接连接符 172"/>
                    <p:cNvCxnSpPr/>
                    <p:nvPr/>
                  </p:nvCxnSpPr>
                  <p:spPr>
                    <a:xfrm>
                      <a:off x="3937019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直接连接符 173"/>
                    <p:cNvCxnSpPr/>
                    <p:nvPr/>
                  </p:nvCxnSpPr>
                  <p:spPr>
                    <a:xfrm>
                      <a:off x="3973026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直接连接符 174"/>
                    <p:cNvCxnSpPr/>
                    <p:nvPr/>
                  </p:nvCxnSpPr>
                  <p:spPr>
                    <a:xfrm>
                      <a:off x="3756984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直接连接符 175"/>
                    <p:cNvCxnSpPr/>
                    <p:nvPr/>
                  </p:nvCxnSpPr>
                  <p:spPr>
                    <a:xfrm>
                      <a:off x="4009033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直接连接符 176"/>
                    <p:cNvCxnSpPr/>
                    <p:nvPr/>
                  </p:nvCxnSpPr>
                  <p:spPr>
                    <a:xfrm>
                      <a:off x="4045040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直接连接符 177"/>
                    <p:cNvCxnSpPr/>
                    <p:nvPr/>
                  </p:nvCxnSpPr>
                  <p:spPr>
                    <a:xfrm>
                      <a:off x="4153061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直接连接符 178"/>
                    <p:cNvCxnSpPr/>
                    <p:nvPr/>
                  </p:nvCxnSpPr>
                  <p:spPr>
                    <a:xfrm>
                      <a:off x="4189068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直接连接符 179"/>
                    <p:cNvCxnSpPr/>
                    <p:nvPr/>
                  </p:nvCxnSpPr>
                  <p:spPr>
                    <a:xfrm>
                      <a:off x="4225075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直接连接符 180"/>
                    <p:cNvCxnSpPr/>
                    <p:nvPr/>
                  </p:nvCxnSpPr>
                  <p:spPr>
                    <a:xfrm>
                      <a:off x="4261082" y="4268303"/>
                      <a:ext cx="0" cy="144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直接连接符 181"/>
                    <p:cNvCxnSpPr/>
                    <p:nvPr/>
                  </p:nvCxnSpPr>
                  <p:spPr>
                    <a:xfrm>
                      <a:off x="4297089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直接连接符 182"/>
                    <p:cNvCxnSpPr/>
                    <p:nvPr/>
                  </p:nvCxnSpPr>
                  <p:spPr>
                    <a:xfrm>
                      <a:off x="4333096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直接连接符 183"/>
                    <p:cNvCxnSpPr/>
                    <p:nvPr/>
                  </p:nvCxnSpPr>
                  <p:spPr>
                    <a:xfrm>
                      <a:off x="4117054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直接连接符 184"/>
                    <p:cNvCxnSpPr/>
                    <p:nvPr/>
                  </p:nvCxnSpPr>
                  <p:spPr>
                    <a:xfrm>
                      <a:off x="4369103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直接连接符 185"/>
                    <p:cNvCxnSpPr/>
                    <p:nvPr/>
                  </p:nvCxnSpPr>
                  <p:spPr>
                    <a:xfrm>
                      <a:off x="4405110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1" name="组合 120"/>
                  <p:cNvGrpSpPr/>
                  <p:nvPr/>
                </p:nvGrpSpPr>
                <p:grpSpPr>
                  <a:xfrm rot="10800000">
                    <a:off x="2280698" y="4052303"/>
                    <a:ext cx="1044760" cy="216000"/>
                    <a:chOff x="3396914" y="4268303"/>
                    <a:chExt cx="1044203" cy="216000"/>
                  </a:xfrm>
                </p:grpSpPr>
                <p:cxnSp>
                  <p:nvCxnSpPr>
                    <p:cNvPr id="122" name="直接连接符 121"/>
                    <p:cNvCxnSpPr/>
                    <p:nvPr/>
                  </p:nvCxnSpPr>
                  <p:spPr>
                    <a:xfrm>
                      <a:off x="3720977" y="4268303"/>
                      <a:ext cx="0" cy="216000"/>
                    </a:xfrm>
                    <a:prstGeom prst="line">
                      <a:avLst/>
                    </a:prstGeom>
                    <a:ln>
                      <a:solidFill>
                        <a:srgbClr val="C00000"/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直接连接符 122"/>
                    <p:cNvCxnSpPr/>
                    <p:nvPr/>
                  </p:nvCxnSpPr>
                  <p:spPr>
                    <a:xfrm>
                      <a:off x="3432921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直接连接符 123"/>
                    <p:cNvCxnSpPr/>
                    <p:nvPr/>
                  </p:nvCxnSpPr>
                  <p:spPr>
                    <a:xfrm>
                      <a:off x="3468928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直接连接符 124"/>
                    <p:cNvCxnSpPr/>
                    <p:nvPr/>
                  </p:nvCxnSpPr>
                  <p:spPr>
                    <a:xfrm>
                      <a:off x="3504935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直接连接符 125"/>
                    <p:cNvCxnSpPr/>
                    <p:nvPr/>
                  </p:nvCxnSpPr>
                  <p:spPr>
                    <a:xfrm>
                      <a:off x="3540942" y="4268303"/>
                      <a:ext cx="0" cy="144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直接连接符 127"/>
                    <p:cNvCxnSpPr/>
                    <p:nvPr/>
                  </p:nvCxnSpPr>
                  <p:spPr>
                    <a:xfrm>
                      <a:off x="3576949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直接连接符 132"/>
                    <p:cNvCxnSpPr/>
                    <p:nvPr/>
                  </p:nvCxnSpPr>
                  <p:spPr>
                    <a:xfrm>
                      <a:off x="3612956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直接连接符 133"/>
                    <p:cNvCxnSpPr/>
                    <p:nvPr/>
                  </p:nvCxnSpPr>
                  <p:spPr>
                    <a:xfrm>
                      <a:off x="3396914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直接连接符 134"/>
                    <p:cNvCxnSpPr/>
                    <p:nvPr/>
                  </p:nvCxnSpPr>
                  <p:spPr>
                    <a:xfrm>
                      <a:off x="3648963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直接连接符 135"/>
                    <p:cNvCxnSpPr/>
                    <p:nvPr/>
                  </p:nvCxnSpPr>
                  <p:spPr>
                    <a:xfrm>
                      <a:off x="3684970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直接连接符 136"/>
                    <p:cNvCxnSpPr/>
                    <p:nvPr/>
                  </p:nvCxnSpPr>
                  <p:spPr>
                    <a:xfrm>
                      <a:off x="4441117" y="4268303"/>
                      <a:ext cx="0" cy="216000"/>
                    </a:xfrm>
                    <a:prstGeom prst="line">
                      <a:avLst/>
                    </a:prstGeom>
                    <a:ln>
                      <a:solidFill>
                        <a:srgbClr val="C00000"/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" name="直接连接符 137"/>
                    <p:cNvCxnSpPr/>
                    <p:nvPr/>
                  </p:nvCxnSpPr>
                  <p:spPr>
                    <a:xfrm>
                      <a:off x="4081047" y="4268303"/>
                      <a:ext cx="0" cy="216000"/>
                    </a:xfrm>
                    <a:prstGeom prst="line">
                      <a:avLst/>
                    </a:prstGeom>
                    <a:ln>
                      <a:solidFill>
                        <a:srgbClr val="C00000"/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" name="直接连接符 138"/>
                    <p:cNvCxnSpPr/>
                    <p:nvPr/>
                  </p:nvCxnSpPr>
                  <p:spPr>
                    <a:xfrm>
                      <a:off x="3792991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直接连接符 139"/>
                    <p:cNvCxnSpPr/>
                    <p:nvPr/>
                  </p:nvCxnSpPr>
                  <p:spPr>
                    <a:xfrm>
                      <a:off x="3828998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" name="直接连接符 140"/>
                    <p:cNvCxnSpPr/>
                    <p:nvPr/>
                  </p:nvCxnSpPr>
                  <p:spPr>
                    <a:xfrm>
                      <a:off x="3865005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" name="直接连接符 141"/>
                    <p:cNvCxnSpPr/>
                    <p:nvPr/>
                  </p:nvCxnSpPr>
                  <p:spPr>
                    <a:xfrm>
                      <a:off x="3901012" y="4268303"/>
                      <a:ext cx="0" cy="144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" name="直接连接符 142"/>
                    <p:cNvCxnSpPr/>
                    <p:nvPr/>
                  </p:nvCxnSpPr>
                  <p:spPr>
                    <a:xfrm>
                      <a:off x="3937019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" name="直接连接符 143"/>
                    <p:cNvCxnSpPr/>
                    <p:nvPr/>
                  </p:nvCxnSpPr>
                  <p:spPr>
                    <a:xfrm>
                      <a:off x="3973026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" name="直接连接符 144"/>
                    <p:cNvCxnSpPr/>
                    <p:nvPr/>
                  </p:nvCxnSpPr>
                  <p:spPr>
                    <a:xfrm>
                      <a:off x="3756984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6" name="直接连接符 145"/>
                    <p:cNvCxnSpPr/>
                    <p:nvPr/>
                  </p:nvCxnSpPr>
                  <p:spPr>
                    <a:xfrm>
                      <a:off x="4009033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直接连接符 146"/>
                    <p:cNvCxnSpPr/>
                    <p:nvPr/>
                  </p:nvCxnSpPr>
                  <p:spPr>
                    <a:xfrm>
                      <a:off x="4045040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直接连接符 147"/>
                    <p:cNvCxnSpPr/>
                    <p:nvPr/>
                  </p:nvCxnSpPr>
                  <p:spPr>
                    <a:xfrm>
                      <a:off x="4153061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直接连接符 148"/>
                    <p:cNvCxnSpPr/>
                    <p:nvPr/>
                  </p:nvCxnSpPr>
                  <p:spPr>
                    <a:xfrm>
                      <a:off x="4189068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直接连接符 149"/>
                    <p:cNvCxnSpPr/>
                    <p:nvPr/>
                  </p:nvCxnSpPr>
                  <p:spPr>
                    <a:xfrm>
                      <a:off x="4225075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直接连接符 150"/>
                    <p:cNvCxnSpPr/>
                    <p:nvPr/>
                  </p:nvCxnSpPr>
                  <p:spPr>
                    <a:xfrm>
                      <a:off x="4261082" y="4268303"/>
                      <a:ext cx="0" cy="144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直接连接符 151"/>
                    <p:cNvCxnSpPr/>
                    <p:nvPr/>
                  </p:nvCxnSpPr>
                  <p:spPr>
                    <a:xfrm>
                      <a:off x="4297089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" name="直接连接符 152"/>
                    <p:cNvCxnSpPr/>
                    <p:nvPr/>
                  </p:nvCxnSpPr>
                  <p:spPr>
                    <a:xfrm>
                      <a:off x="4333096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" name="直接连接符 153"/>
                    <p:cNvCxnSpPr/>
                    <p:nvPr/>
                  </p:nvCxnSpPr>
                  <p:spPr>
                    <a:xfrm>
                      <a:off x="4117054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" name="直接连接符 154"/>
                    <p:cNvCxnSpPr/>
                    <p:nvPr/>
                  </p:nvCxnSpPr>
                  <p:spPr>
                    <a:xfrm>
                      <a:off x="4369103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直接连接符 155"/>
                    <p:cNvCxnSpPr/>
                    <p:nvPr/>
                  </p:nvCxnSpPr>
                  <p:spPr>
                    <a:xfrm>
                      <a:off x="4405110" y="4268303"/>
                      <a:ext cx="0" cy="10800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p3d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116406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35</Words>
  <Application>Microsoft Office PowerPoint</Application>
  <PresentationFormat>全屏显示(4:3)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2013-05-26T10:24:02Z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