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1DAD8-44D6-4E10-99EC-7DBF6F390312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F19A1-54D2-40E3-8E94-6A817D70F3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736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9626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392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759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2088951" y="7131911"/>
            <a:ext cx="2810766" cy="1913713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254000" dist="38100" dir="5400000" algn="t" rotWithShape="0">
              <a:prstClr val="black">
                <a:alpha val="69000"/>
              </a:prstClr>
            </a:outerShdw>
          </a:effectLst>
          <a:scene3d>
            <a:camera prst="orthographicFront">
              <a:rot lat="0" lon="900000" rev="0"/>
            </a:camera>
            <a:lightRig rig="threePt" dir="t">
              <a:rot lat="0" lon="0" rev="7800000"/>
            </a:lightRig>
          </a:scene3d>
          <a:sp3d extrusionH="152400">
            <a:bevelT w="254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dirty="0" smtClean="0"/>
              <a:t>图片</a:t>
            </a:r>
            <a:endParaRPr lang="zh-CN" altLang="en-US" sz="4800" b="1" dirty="0"/>
          </a:p>
        </p:txBody>
      </p:sp>
      <p:sp>
        <p:nvSpPr>
          <p:cNvPr id="16" name="矩形 15"/>
          <p:cNvSpPr/>
          <p:nvPr/>
        </p:nvSpPr>
        <p:spPr>
          <a:xfrm>
            <a:off x="971600" y="3881801"/>
            <a:ext cx="2810766" cy="19137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54000" dist="38100" dir="5400000" algn="t" rotWithShape="0">
              <a:prstClr val="black">
                <a:alpha val="69000"/>
              </a:prstClr>
            </a:outerShdw>
          </a:effectLst>
          <a:scene3d>
            <a:camera prst="perspectiveFront">
              <a:rot lat="20695555" lon="19483712" rev="53877"/>
            </a:camera>
            <a:lightRig rig="threePt" dir="t">
              <a:rot lat="0" lon="0" rev="3000000"/>
            </a:lightRig>
          </a:scene3d>
          <a:sp3d extrusionH="152400">
            <a:bevelT w="254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dirty="0" smtClean="0"/>
              <a:t>图片</a:t>
            </a:r>
            <a:endParaRPr lang="zh-CN" altLang="en-US" sz="4800" b="1" dirty="0"/>
          </a:p>
        </p:txBody>
      </p:sp>
      <p:sp>
        <p:nvSpPr>
          <p:cNvPr id="15" name="矩形 14"/>
          <p:cNvSpPr/>
          <p:nvPr/>
        </p:nvSpPr>
        <p:spPr>
          <a:xfrm>
            <a:off x="2088951" y="2441641"/>
            <a:ext cx="2810766" cy="1913713"/>
          </a:xfrm>
          <a:prstGeom prst="rect">
            <a:avLst/>
          </a:prstGeom>
          <a:solidFill>
            <a:srgbClr val="CCCC00"/>
          </a:solidFill>
          <a:ln>
            <a:noFill/>
          </a:ln>
          <a:effectLst>
            <a:outerShdw blurRad="254000" dist="38100" dir="5400000" algn="t" rotWithShape="0">
              <a:prstClr val="black">
                <a:alpha val="69000"/>
              </a:prstClr>
            </a:outerShdw>
          </a:effectLst>
          <a:scene3d>
            <a:camera prst="perspectiveFront">
              <a:rot lat="20699991" lon="2100002" rev="0"/>
            </a:camera>
            <a:lightRig rig="threePt" dir="t">
              <a:rot lat="0" lon="0" rev="7800000"/>
            </a:lightRig>
          </a:scene3d>
          <a:sp3d extrusionH="152400">
            <a:bevelT w="254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dirty="0" smtClean="0"/>
              <a:t>图片</a:t>
            </a:r>
            <a:endParaRPr lang="zh-CN" altLang="en-US" sz="4800" b="1" dirty="0"/>
          </a:p>
        </p:txBody>
      </p:sp>
      <p:sp>
        <p:nvSpPr>
          <p:cNvPr id="2" name="矩形 1"/>
          <p:cNvSpPr/>
          <p:nvPr/>
        </p:nvSpPr>
        <p:spPr>
          <a:xfrm>
            <a:off x="683568" y="1196752"/>
            <a:ext cx="2810766" cy="1913713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254000" dist="38100" dir="5400000" algn="t" rotWithShape="0">
              <a:prstClr val="black">
                <a:alpha val="69000"/>
              </a:prstClr>
            </a:outerShdw>
          </a:effectLst>
          <a:scene3d>
            <a:camera prst="perspectiveFront">
              <a:rot lat="20759927" lon="20051978" rev="89229"/>
            </a:camera>
            <a:lightRig rig="threePt" dir="t">
              <a:rot lat="0" lon="0" rev="0"/>
            </a:lightRig>
          </a:scene3d>
          <a:sp3d extrusionH="152400">
            <a:bevelT w="254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dirty="0" smtClean="0"/>
              <a:t>图片</a:t>
            </a:r>
            <a:endParaRPr lang="zh-CN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95679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 p14:presetBounceEnd="42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1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1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 p14:presetBounceEnd="42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1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1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18" presetID="2" presetClass="exit" presetSubtype="9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2" presetID="35" presetClass="path" presetSubtype="0" accel="50000" fill="hold" grpId="1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94444E-6 -1.85185E-6 L -0.14202 -0.15301 " pathEditMode="relative" rAng="0" ptsTypes="AA" p14:bounceEnd="45000">
                                          <p:cBhvr>
                                            <p:cTn id="23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101" y="-766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" presetID="63" presetClass="path" presetSubtype="0" accel="50000" fill="hold" grpId="1" nodeType="withEffect" p14:presetBounceEnd="45000">
                                      <p:stCondLst>
                                        <p:cond delay="100"/>
                                      </p:stCondLst>
                                      <p:childTnLst>
                                        <p:animMotion origin="layout" path="M 0.00018 -0.00439 L 0.12222 -0.20995 " pathEditMode="relative" rAng="0" ptsTypes="AA" p14:bounceEnd="45000">
                                          <p:cBhvr>
                                            <p:cTn id="25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094" y="-1027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35" presetClass="path" presetSubtype="0" accel="50000" fill="hold" grpId="0" nodeType="withEffect" p14:presetBounceEnd="45000">
                                      <p:stCondLst>
                                        <p:cond delay="200"/>
                                      </p:stCondLst>
                                      <p:childTnLst>
                                        <p:animMotion origin="layout" path="M 0.00417 0.00162 L -0.12205 -0.47824 " pathEditMode="relative" rAng="0" ptsTypes="AA" p14:bounceEnd="45000">
                                          <p:cBhvr>
                                            <p:cTn id="27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319" y="-2400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9" presetID="2" presetClass="exit" presetSubtype="9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30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3" presetID="35" presetClass="path" presetSubtype="0" accel="50000" fill="hold" grpId="2" nodeType="withEffect" p14:presetBounceEnd="45000">
                                      <p:stCondLst>
                                        <p:cond delay="100"/>
                                      </p:stCondLst>
                                      <p:childTnLst>
                                        <p:animMotion origin="layout" path="M 0.12222 -0.20996 L -0.0198 -0.36297 " pathEditMode="relative" rAng="0" ptsTypes="AA" p14:bounceEnd="45000">
                                          <p:cBhvr>
                                            <p:cTn id="34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101" y="-766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5" presetID="63" presetClass="path" presetSubtype="0" accel="50000" fill="hold" grpId="1" nodeType="withEffect" p14:presetBounceEnd="45000">
                                      <p:stCondLst>
                                        <p:cond delay="200"/>
                                      </p:stCondLst>
                                      <p:childTnLst>
                                        <p:animMotion origin="layout" path="M -0.12205 -0.47824 L -0.00018 -0.6794 " pathEditMode="relative" rAng="0" ptsTypes="AA" p14:bounceEnd="45000">
                                          <p:cBhvr>
                                            <p:cTn id="36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094" y="-10069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38" presetID="2" presetClass="exit" presetSubtype="9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39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2" presetID="35" presetClass="path" presetSubtype="0" accel="50000" fill="hold" grpId="2" nodeType="withEffect" p14:presetBounceEnd="45000">
                                      <p:stCondLst>
                                        <p:cond delay="200"/>
                                      </p:stCondLst>
                                      <p:childTnLst>
                                        <p:animMotion origin="layout" path="M 1.94444E-6 -0.6838 L -0.14983 -0.84746 " pathEditMode="relative" rAng="0" ptsTypes="AA" p14:bounceEnd="45000">
                                          <p:cBhvr>
                                            <p:cTn id="43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500" y="-819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 animBg="1"/>
          <p:bldP spid="17" grpId="1" animBg="1"/>
          <p:bldP spid="17" grpId="2" animBg="1"/>
          <p:bldP spid="16" grpId="0" animBg="1"/>
          <p:bldP spid="16" grpId="1" animBg="1"/>
          <p:bldP spid="16" grpId="2" animBg="1"/>
          <p:bldP spid="16" grpId="3" animBg="1"/>
          <p:bldP spid="15" grpId="0" animBg="1"/>
          <p:bldP spid="15" grpId="1" animBg="1"/>
          <p:bldP spid="15" grpId="2" animBg="1"/>
          <p:bldP spid="2" grpId="0" animBg="1"/>
          <p:bldP spid="2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18" presetID="2" presetClass="exit" presetSubtype="9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2" presetID="35" presetClass="path" presetSubtype="0" accel="5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94444E-6 -1.85185E-6 L -0.14202 -0.15301 " pathEditMode="relative" rAng="0" ptsTypes="AA">
                                          <p:cBhvr>
                                            <p:cTn id="23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101" y="-766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" presetID="63" presetClass="path" presetSubtype="0" accel="50000" fill="hold" grpId="1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animMotion origin="layout" path="M 0.00018 -0.00439 L 0.12222 -0.20995 " pathEditMode="relative" rAng="0" ptsTypes="AA">
                                          <p:cBhvr>
                                            <p:cTn id="25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094" y="-1027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35" presetClass="path" presetSubtype="0" accel="50000" fill="hold" grpId="1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Motion origin="layout" path="M 0.00417 0.00162 L -0.12205 -0.47824 " pathEditMode="relative" rAng="0" ptsTypes="AA">
                                          <p:cBhvr>
                                            <p:cTn id="27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319" y="-2400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9" presetID="2" presetClass="exit" presetSubtype="9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30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3" presetID="35" presetClass="path" presetSubtype="0" accel="50000" fill="hold" grpId="2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animMotion origin="layout" path="M 0.12222 -0.20996 L -0.0198 -0.36297 " pathEditMode="relative" rAng="0" ptsTypes="AA">
                                          <p:cBhvr>
                                            <p:cTn id="34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101" y="-766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5" presetID="63" presetClass="path" presetSubtype="0" accel="50000" fill="hold" grpId="2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Motion origin="layout" path="M -0.12205 -0.47824 L -0.00018 -0.6794 " pathEditMode="relative" rAng="0" ptsTypes="AA">
                                          <p:cBhvr>
                                            <p:cTn id="36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094" y="-10069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38" presetID="2" presetClass="exit" presetSubtype="9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39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2" presetID="35" presetClass="path" presetSubtype="0" accel="50000" fill="hold" grpId="3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Motion origin="layout" path="M 1.94444E-6 -0.6838 L -0.14983 -0.84746 " pathEditMode="relative" rAng="0" ptsTypes="AA">
                                          <p:cBhvr>
                                            <p:cTn id="43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500" y="-819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1" animBg="1"/>
          <p:bldP spid="17" grpId="2" animBg="1"/>
          <p:bldP spid="17" grpId="3" animBg="1"/>
          <p:bldP spid="16" grpId="0" animBg="1"/>
          <p:bldP spid="16" grpId="1" animBg="1"/>
          <p:bldP spid="16" grpId="2" animBg="1"/>
          <p:bldP spid="16" grpId="3" animBg="1"/>
          <p:bldP spid="15" grpId="0" animBg="1"/>
          <p:bldP spid="15" grpId="1" animBg="1"/>
          <p:bldP spid="15" grpId="2" animBg="1"/>
          <p:bldP spid="2" grpId="0" animBg="1"/>
          <p:bldP spid="2" grpId="1" animBg="1"/>
        </p:bldLst>
      </p:timing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21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2013-05-26T10:24:02Z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