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908A5-A0D4-443E-89EF-2B01AE93E29E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E21F7-8464-4C48-B5F7-56A53C251B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50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05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8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813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饼形 5"/>
          <p:cNvSpPr/>
          <p:nvPr/>
        </p:nvSpPr>
        <p:spPr>
          <a:xfrm>
            <a:off x="5339632" y="1460325"/>
            <a:ext cx="2976784" cy="2976786"/>
          </a:xfrm>
          <a:prstGeom prst="pie">
            <a:avLst>
              <a:gd name="adj1" fmla="val 5779616"/>
              <a:gd name="adj2" fmla="val 16840137"/>
            </a:avLst>
          </a:prstGeom>
          <a:gradFill flip="none" rotWithShape="1">
            <a:gsLst>
              <a:gs pos="0">
                <a:srgbClr val="0070C0"/>
              </a:gs>
              <a:gs pos="92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75000"/>
              </a:schemeClr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613050" lon="2708270" rev="17241832"/>
            </a:camera>
            <a:lightRig rig="balanced" dir="t">
              <a:rot lat="0" lon="0" rev="4800000"/>
            </a:lightRig>
          </a:scene3d>
          <a:sp3d z="36195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800" b="1" dirty="0"/>
          </a:p>
        </p:txBody>
      </p:sp>
      <p:sp>
        <p:nvSpPr>
          <p:cNvPr id="7" name="饼形 6"/>
          <p:cNvSpPr/>
          <p:nvPr/>
        </p:nvSpPr>
        <p:spPr>
          <a:xfrm>
            <a:off x="5699672" y="3260525"/>
            <a:ext cx="2976784" cy="2976786"/>
          </a:xfrm>
          <a:prstGeom prst="pie">
            <a:avLst>
              <a:gd name="adj1" fmla="val 16796599"/>
              <a:gd name="adj2" fmla="val 18200663"/>
            </a:avLst>
          </a:prstGeom>
          <a:gradFill flip="none" rotWithShape="1">
            <a:gsLst>
              <a:gs pos="100000">
                <a:srgbClr val="700000"/>
              </a:gs>
              <a:gs pos="0">
                <a:srgbClr val="CC00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0000"/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613050" lon="2708270" rev="17241832"/>
            </a:camera>
            <a:lightRig rig="balanced" dir="t">
              <a:rot lat="0" lon="0" rev="4800000"/>
            </a:lightRig>
          </a:scene3d>
          <a:sp3d z="86995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N" sz="2800" b="1" dirty="0" smtClean="0"/>
              <a:t> </a:t>
            </a:r>
          </a:p>
        </p:txBody>
      </p:sp>
      <p:sp>
        <p:nvSpPr>
          <p:cNvPr id="11" name="饼形 10"/>
          <p:cNvSpPr/>
          <p:nvPr/>
        </p:nvSpPr>
        <p:spPr>
          <a:xfrm>
            <a:off x="5264263" y="3332533"/>
            <a:ext cx="2976784" cy="2976787"/>
          </a:xfrm>
          <a:prstGeom prst="pie">
            <a:avLst>
              <a:gd name="adj1" fmla="val 18219142"/>
              <a:gd name="adj2" fmla="val 2099653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  <a:gs pos="91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613050" lon="2708270" rev="17241832"/>
            </a:camera>
            <a:lightRig rig="balanced" dir="t">
              <a:rot lat="0" lon="0" rev="4800000"/>
            </a:lightRig>
          </a:scene3d>
          <a:sp3d z="83820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/>
          </a:p>
        </p:txBody>
      </p:sp>
      <p:sp>
        <p:nvSpPr>
          <p:cNvPr id="12" name="饼形 11"/>
          <p:cNvSpPr/>
          <p:nvPr/>
        </p:nvSpPr>
        <p:spPr>
          <a:xfrm>
            <a:off x="1138712" y="1504172"/>
            <a:ext cx="2976784" cy="2976786"/>
          </a:xfrm>
          <a:prstGeom prst="pie">
            <a:avLst>
              <a:gd name="adj1" fmla="val 5779616"/>
              <a:gd name="adj2" fmla="val 16840137"/>
            </a:avLst>
          </a:prstGeom>
          <a:gradFill flip="none" rotWithShape="1">
            <a:gsLst>
              <a:gs pos="0">
                <a:srgbClr val="0070C0"/>
              </a:gs>
              <a:gs pos="92000">
                <a:schemeClr val="tx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75000"/>
              </a:schemeClr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706000" lon="2412000" rev="17322000"/>
            </a:camera>
            <a:lightRig rig="balanced" dir="t">
              <a:rot lat="0" lon="0" rev="4800000"/>
            </a:lightRig>
          </a:scene3d>
          <a:sp3d z="36195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2800" b="1" dirty="0"/>
          </a:p>
        </p:txBody>
      </p:sp>
      <p:sp>
        <p:nvSpPr>
          <p:cNvPr id="8" name="饼形 7"/>
          <p:cNvSpPr/>
          <p:nvPr/>
        </p:nvSpPr>
        <p:spPr>
          <a:xfrm>
            <a:off x="1595216" y="2661371"/>
            <a:ext cx="2976784" cy="2976786"/>
          </a:xfrm>
          <a:prstGeom prst="pie">
            <a:avLst>
              <a:gd name="adj1" fmla="val 16796599"/>
              <a:gd name="adj2" fmla="val 18200663"/>
            </a:avLst>
          </a:prstGeom>
          <a:gradFill flip="none" rotWithShape="1">
            <a:gsLst>
              <a:gs pos="100000">
                <a:srgbClr val="700000"/>
              </a:gs>
              <a:gs pos="0">
                <a:srgbClr val="CC00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0000"/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706000" lon="2412000" rev="17322000"/>
            </a:camera>
            <a:lightRig rig="balanced" dir="t">
              <a:rot lat="0" lon="0" rev="4800000"/>
            </a:lightRig>
          </a:scene3d>
          <a:sp3d z="86995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zh-CN" sz="2800" b="1" dirty="0" smtClean="0"/>
              <a:t> </a:t>
            </a:r>
          </a:p>
        </p:txBody>
      </p:sp>
      <p:sp>
        <p:nvSpPr>
          <p:cNvPr id="15" name="饼形 14"/>
          <p:cNvSpPr/>
          <p:nvPr/>
        </p:nvSpPr>
        <p:spPr>
          <a:xfrm>
            <a:off x="-132977" y="2085307"/>
            <a:ext cx="2976784" cy="2976786"/>
          </a:xfrm>
          <a:prstGeom prst="pie">
            <a:avLst>
              <a:gd name="adj1" fmla="val 21005621"/>
              <a:gd name="adj2" fmla="val 5818251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6C52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A6900"/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706000" lon="2412000" rev="17322000"/>
            </a:camera>
            <a:lightRig rig="balanced" dir="t">
              <a:rot lat="0" lon="0" rev="4800000"/>
            </a:lightRig>
          </a:scene3d>
          <a:sp3d z="39370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/>
          </a:p>
        </p:txBody>
      </p:sp>
      <p:sp>
        <p:nvSpPr>
          <p:cNvPr id="10" name="饼形 9"/>
          <p:cNvSpPr/>
          <p:nvPr/>
        </p:nvSpPr>
        <p:spPr>
          <a:xfrm>
            <a:off x="4040127" y="2036389"/>
            <a:ext cx="2976784" cy="2976786"/>
          </a:xfrm>
          <a:prstGeom prst="pie">
            <a:avLst>
              <a:gd name="adj1" fmla="val 21005621"/>
              <a:gd name="adj2" fmla="val 5818251"/>
            </a:avLst>
          </a:prstGeom>
          <a:gradFill flip="none" rotWithShape="1">
            <a:gsLst>
              <a:gs pos="0">
                <a:srgbClr val="FFC000"/>
              </a:gs>
              <a:gs pos="100000">
                <a:srgbClr val="6C52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A6900"/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613050" lon="2708270" rev="17241832"/>
            </a:camera>
            <a:lightRig rig="balanced" dir="t">
              <a:rot lat="0" lon="0" rev="4800000"/>
            </a:lightRig>
          </a:scene3d>
          <a:sp3d z="39370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/>
          </a:p>
        </p:txBody>
      </p:sp>
      <p:sp>
        <p:nvSpPr>
          <p:cNvPr id="9" name="饼形 8"/>
          <p:cNvSpPr/>
          <p:nvPr/>
        </p:nvSpPr>
        <p:spPr>
          <a:xfrm>
            <a:off x="1163168" y="3021411"/>
            <a:ext cx="2976784" cy="2976787"/>
          </a:xfrm>
          <a:prstGeom prst="pie">
            <a:avLst>
              <a:gd name="adj1" fmla="val 18219142"/>
              <a:gd name="adj2" fmla="val 20996530"/>
            </a:avLst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  <a:gs pos="91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368300" dist="38100" dir="5400000" algn="t" rotWithShape="0">
              <a:prstClr val="black">
                <a:alpha val="57000"/>
              </a:prstClr>
            </a:outerShdw>
          </a:effectLst>
          <a:scene3d>
            <a:camera prst="perspectiveFront" fov="0">
              <a:rot lat="20706000" lon="2412000" rev="17322000"/>
            </a:camera>
            <a:lightRig rig="balanced" dir="t">
              <a:rot lat="0" lon="0" rev="4800000"/>
            </a:lightRig>
          </a:scene3d>
          <a:sp3d z="838200" extrusionH="4953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1319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7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45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1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2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5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 p14:presetBounceEnd="45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0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8" grpId="0" animBg="1"/>
          <p:bldP spid="15" grpId="0" animBg="1"/>
          <p:bldP spid="9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2" grpId="0" animBg="1"/>
          <p:bldP spid="8" grpId="0" animBg="1"/>
          <p:bldP spid="15" grpId="0" animBg="1"/>
          <p:bldP spid="9" grpId="0" animBg="1"/>
        </p:bldLst>
      </p:timing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19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