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B086E-EF29-4CA2-A2F6-28DC28E75DF0}" type="datetimeFigureOut">
              <a:rPr lang="zh-CN" altLang="en-US" smtClean="0"/>
              <a:t>2013/5/26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2EE21-A9D3-4988-8016-9185322EE6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5322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E1BF5-D051-449B-BCE8-1866AA53C6A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9085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345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77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822216" y="3212976"/>
            <a:ext cx="1008112" cy="100811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gradFill flip="none" rotWithShape="1">
              <a:gsLst>
                <a:gs pos="100000">
                  <a:srgbClr val="C35C09"/>
                </a:gs>
                <a:gs pos="0">
                  <a:schemeClr val="accent6">
                    <a:lumMod val="75000"/>
                  </a:schemeClr>
                </a:gs>
                <a:gs pos="87000">
                  <a:schemeClr val="accent6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317500" dist="38100" dir="5400000" algn="t" rotWithShape="0">
              <a:schemeClr val="tx1">
                <a:lumMod val="95000"/>
                <a:lumOff val="5000"/>
                <a:alpha val="73000"/>
              </a:schemeClr>
            </a:outerShdw>
          </a:effectLst>
          <a:scene3d>
            <a:camera prst="perspectiveFront" fov="4800000">
              <a:rot lat="18005585" lon="20301694" rev="813246"/>
            </a:camera>
            <a:lightRig rig="balanced" dir="t">
              <a:rot lat="0" lon="0" rev="9600000"/>
            </a:lightRig>
          </a:scene3d>
          <a:sp3d extrusionH="2540000" prstMaterial="softEdge">
            <a:bevelT h="1905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20%</a:t>
            </a:r>
            <a:endParaRPr lang="zh-CN" altLang="en-US" sz="2800" b="1" dirty="0"/>
          </a:p>
        </p:txBody>
      </p:sp>
      <p:sp>
        <p:nvSpPr>
          <p:cNvPr id="3" name="矩形 2"/>
          <p:cNvSpPr/>
          <p:nvPr/>
        </p:nvSpPr>
        <p:spPr>
          <a:xfrm>
            <a:off x="2432912" y="3212976"/>
            <a:ext cx="1008112" cy="1008112"/>
          </a:xfrm>
          <a:prstGeom prst="rect">
            <a:avLst/>
          </a:prstGeom>
          <a:solidFill>
            <a:srgbClr val="008EC0"/>
          </a:solidFill>
          <a:ln>
            <a:gradFill flip="none" rotWithShape="1">
              <a:gsLst>
                <a:gs pos="0">
                  <a:srgbClr val="00B0F0"/>
                </a:gs>
                <a:gs pos="100000">
                  <a:srgbClr val="0876B2"/>
                </a:gs>
                <a:gs pos="84000">
                  <a:srgbClr val="0F6090"/>
                </a:gs>
              </a:gsLst>
              <a:lin ang="2700000" scaled="1"/>
              <a:tileRect/>
            </a:gradFill>
          </a:ln>
          <a:effectLst>
            <a:outerShdw blurRad="317500" dist="38100" dir="5400000" algn="t" rotWithShape="0">
              <a:schemeClr val="tx1">
                <a:lumMod val="95000"/>
                <a:lumOff val="5000"/>
                <a:alpha val="73000"/>
              </a:schemeClr>
            </a:outerShdw>
          </a:effectLst>
          <a:scene3d>
            <a:camera prst="perspectiveFront" fov="4800000">
              <a:rot lat="17986922" lon="21425400" rev="21598340"/>
            </a:camera>
            <a:lightRig rig="balanced" dir="t">
              <a:rot lat="0" lon="0" rev="9600000"/>
            </a:lightRig>
          </a:scene3d>
          <a:sp3d z="1949450" extrusionH="4445000" prstMaterial="softEdge">
            <a:bevelT h="1905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35%</a:t>
            </a:r>
            <a:endParaRPr lang="zh-CN" altLang="en-US" sz="2800" b="1" dirty="0"/>
          </a:p>
        </p:txBody>
      </p:sp>
      <p:sp>
        <p:nvSpPr>
          <p:cNvPr id="8" name="矩形 7"/>
          <p:cNvSpPr/>
          <p:nvPr/>
        </p:nvSpPr>
        <p:spPr>
          <a:xfrm>
            <a:off x="899592" y="3212976"/>
            <a:ext cx="1008112" cy="100811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100000">
                  <a:srgbClr val="594572"/>
                </a:gs>
                <a:gs pos="93000">
                  <a:schemeClr val="accent4">
                    <a:lumMod val="50000"/>
                  </a:schemeClr>
                </a:gs>
              </a:gsLst>
              <a:lin ang="0" scaled="1"/>
              <a:tileRect/>
            </a:gradFill>
          </a:ln>
          <a:effectLst>
            <a:outerShdw blurRad="317500" dist="38100" dir="5400000" algn="t" rotWithShape="0">
              <a:schemeClr val="tx1">
                <a:lumMod val="95000"/>
                <a:lumOff val="5000"/>
                <a:alpha val="73000"/>
              </a:schemeClr>
            </a:outerShdw>
          </a:effectLst>
          <a:scene3d>
            <a:camera prst="perspectiveFront" fov="4800000">
              <a:rot lat="17993508" lon="839536" rev="21157696"/>
            </a:camera>
            <a:lightRig rig="balanced" dir="t">
              <a:rot lat="0" lon="0" rev="9600000"/>
            </a:lightRig>
          </a:scene3d>
          <a:sp3d z="1276350" extrusionH="3810000" prstMaterial="softEdge">
            <a:bevelT h="1905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30%</a:t>
            </a:r>
            <a:endParaRPr lang="zh-CN" altLang="en-US" sz="2800" b="1" dirty="0"/>
          </a:p>
        </p:txBody>
      </p:sp>
      <p:sp>
        <p:nvSpPr>
          <p:cNvPr id="5" name="矩形 4"/>
          <p:cNvSpPr/>
          <p:nvPr/>
        </p:nvSpPr>
        <p:spPr>
          <a:xfrm>
            <a:off x="7308304" y="1844824"/>
            <a:ext cx="720080" cy="7200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gradFill flip="none" rotWithShape="1">
              <a:gsLst>
                <a:gs pos="100000">
                  <a:srgbClr val="C35C09"/>
                </a:gs>
                <a:gs pos="0">
                  <a:schemeClr val="accent6">
                    <a:lumMod val="75000"/>
                  </a:schemeClr>
                </a:gs>
                <a:gs pos="87000">
                  <a:schemeClr val="accent6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317500" dist="38100" dir="5400000" algn="t" rotWithShape="0">
              <a:schemeClr val="tx1">
                <a:lumMod val="95000"/>
                <a:lumOff val="5000"/>
                <a:alpha val="73000"/>
              </a:schemeClr>
            </a:outerShdw>
          </a:effectLst>
          <a:scene3d>
            <a:camera prst="perspectiveFront" fov="4800000">
              <a:rot lat="20321676" lon="21092859" rev="105331"/>
            </a:camera>
            <a:lightRig rig="balanced" dir="t">
              <a:rot lat="0" lon="0" rev="7800000"/>
            </a:lightRig>
          </a:scene3d>
          <a:sp3d extrusionH="2540000" prstMaterial="softEdge">
            <a:bevelT h="1905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20%</a:t>
            </a:r>
            <a:endParaRPr lang="zh-CN" altLang="en-US" b="1" dirty="0"/>
          </a:p>
        </p:txBody>
      </p:sp>
      <p:sp>
        <p:nvSpPr>
          <p:cNvPr id="6" name="矩形 5"/>
          <p:cNvSpPr/>
          <p:nvPr/>
        </p:nvSpPr>
        <p:spPr>
          <a:xfrm>
            <a:off x="6300192" y="1844824"/>
            <a:ext cx="720080" cy="720080"/>
          </a:xfrm>
          <a:prstGeom prst="rect">
            <a:avLst/>
          </a:prstGeom>
          <a:solidFill>
            <a:srgbClr val="008EC0"/>
          </a:solidFill>
          <a:ln>
            <a:gradFill flip="none" rotWithShape="1">
              <a:gsLst>
                <a:gs pos="0">
                  <a:srgbClr val="00B0F0"/>
                </a:gs>
                <a:gs pos="100000">
                  <a:srgbClr val="0876B2"/>
                </a:gs>
                <a:gs pos="84000">
                  <a:srgbClr val="0F6090"/>
                </a:gs>
              </a:gsLst>
              <a:lin ang="2700000" scaled="1"/>
              <a:tileRect/>
            </a:gradFill>
          </a:ln>
          <a:effectLst>
            <a:outerShdw blurRad="317500" dist="38100" dir="5400000" algn="t" rotWithShape="0">
              <a:schemeClr val="tx1">
                <a:lumMod val="95000"/>
                <a:lumOff val="5000"/>
                <a:alpha val="73000"/>
              </a:schemeClr>
            </a:outerShdw>
          </a:effectLst>
          <a:scene3d>
            <a:camera prst="perspectiveFront" fov="4800000">
              <a:rot lat="20364006" lon="64538" rev="21272460"/>
            </a:camera>
            <a:lightRig rig="balanced" dir="t">
              <a:rot lat="0" lon="0" rev="7800000"/>
            </a:lightRig>
          </a:scene3d>
          <a:sp3d z="1949450" extrusionH="4445000" prstMaterial="softEdge">
            <a:bevelT h="1905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35%</a:t>
            </a:r>
            <a:endParaRPr lang="zh-CN" altLang="en-US" b="1" dirty="0"/>
          </a:p>
        </p:txBody>
      </p:sp>
      <p:sp>
        <p:nvSpPr>
          <p:cNvPr id="9" name="矩形 8"/>
          <p:cNvSpPr/>
          <p:nvPr/>
        </p:nvSpPr>
        <p:spPr>
          <a:xfrm>
            <a:off x="5111699" y="1772816"/>
            <a:ext cx="720080" cy="72008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100000">
                  <a:srgbClr val="594572"/>
                </a:gs>
                <a:gs pos="93000">
                  <a:schemeClr val="accent4">
                    <a:lumMod val="50000"/>
                  </a:schemeClr>
                </a:gs>
              </a:gsLst>
              <a:lin ang="0" scaled="1"/>
              <a:tileRect/>
            </a:gradFill>
          </a:ln>
          <a:effectLst>
            <a:outerShdw blurRad="317500" dist="38100" dir="5400000" algn="t" rotWithShape="0">
              <a:schemeClr val="tx1">
                <a:lumMod val="95000"/>
                <a:lumOff val="5000"/>
                <a:alpha val="73000"/>
              </a:schemeClr>
            </a:outerShdw>
          </a:effectLst>
          <a:scene3d>
            <a:camera prst="perspectiveFront" fov="4800000">
              <a:rot lat="20376260" lon="778164" rev="21038790"/>
            </a:camera>
            <a:lightRig rig="balanced" dir="t">
              <a:rot lat="0" lon="0" rev="7800000"/>
            </a:lightRig>
          </a:scene3d>
          <a:sp3d z="1276350" extrusionH="3810000" prstMaterial="softEdge">
            <a:bevelT h="1905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30%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02032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Segoe UI"/>
        <a:ea typeface="微软雅黑"/>
        <a:cs typeface=""/>
      </a:majorFont>
      <a:minorFont>
        <a:latin typeface="Segoe U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29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Segoe UI</vt:lpstr>
      <vt:lpstr>Office 主题​​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林辉强</cp:lastModifiedBy>
  <cp:revision>208</cp:revision>
  <dcterms:created xsi:type="dcterms:W3CDTF">2013-04-18T01:26:10Z</dcterms:created>
  <dcterms:modified xsi:type="dcterms:W3CDTF">2013-05-26T10:24:01Z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演示文稿</vt:lpwstr>
  </property>
  <property fmtid="{D5CDD505-2E9C-101B-9397-08002B2CF9AE}" pid="3" name="SlideDescription">
    <vt:lpwstr/>
  </property>
</Properties>
</file>