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53F69-4919-4908-971A-F740FE6B80D8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66CE-B668-441B-A6FC-19518C07B0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4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0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57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1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11560" y="3212976"/>
            <a:ext cx="3672408" cy="1008112"/>
            <a:chOff x="-396552" y="1340768"/>
            <a:chExt cx="3672408" cy="1008112"/>
          </a:xfrm>
          <a:effectLst>
            <a:outerShdw blurRad="190500" dist="38100" dir="5400000" algn="t" rotWithShape="0">
              <a:prstClr val="black">
                <a:alpha val="90000"/>
              </a:prstClr>
            </a:outerShdw>
          </a:effectLst>
          <a:scene3d>
            <a:camera prst="perspectiveFront" fov="4800000">
              <a:rot lat="18807702" lon="20248589" rev="1705351"/>
            </a:camera>
            <a:lightRig rig="balanced" dir="t">
              <a:rot lat="0" lon="0" rev="13200000"/>
            </a:lightRig>
          </a:scene3d>
        </p:grpSpPr>
        <p:sp>
          <p:nvSpPr>
            <p:cNvPr id="5" name="矩形 4"/>
            <p:cNvSpPr/>
            <p:nvPr/>
          </p:nvSpPr>
          <p:spPr>
            <a:xfrm>
              <a:off x="-396552" y="1340768"/>
              <a:ext cx="1008112" cy="1008112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CCCC00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rgbClr val="FFFF00"/>
                  </a:gs>
                  <a:gs pos="100000">
                    <a:srgbClr val="FFFF00"/>
                  </a:gs>
                  <a:gs pos="91000">
                    <a:srgbClr val="CCCC00"/>
                  </a:gs>
                </a:gsLst>
                <a:lin ang="0" scaled="1"/>
                <a:tileRect/>
              </a:gradFill>
            </a:ln>
            <a:sp3d extrusionH="2540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20%</a:t>
              </a:r>
              <a:endParaRPr lang="zh-CN" altLang="en-US" sz="2800" b="1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971600" y="1340768"/>
              <a:ext cx="1008112" cy="1008112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100000">
                    <a:srgbClr val="584370"/>
                  </a:gs>
                  <a:gs pos="0">
                    <a:schemeClr val="accent4">
                      <a:lumMod val="75000"/>
                    </a:schemeClr>
                  </a:gs>
                  <a:gs pos="82000">
                    <a:schemeClr val="accent4">
                      <a:lumMod val="50000"/>
                    </a:schemeClr>
                  </a:gs>
                </a:gsLst>
                <a:lin ang="0" scaled="1"/>
                <a:tileRect/>
              </a:gradFill>
            </a:ln>
            <a:sp3d z="1276350" extrusionH="3810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30%</a:t>
              </a:r>
              <a:endParaRPr lang="zh-CN" altLang="en-US" sz="2800" b="1" dirty="0"/>
            </a:p>
          </p:txBody>
        </p:sp>
        <p:sp>
          <p:nvSpPr>
            <p:cNvPr id="3" name="矩形 2"/>
            <p:cNvSpPr/>
            <p:nvPr/>
          </p:nvSpPr>
          <p:spPr>
            <a:xfrm>
              <a:off x="2267744" y="1340768"/>
              <a:ext cx="1008112" cy="1008112"/>
            </a:xfrm>
            <a:prstGeom prst="rect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rgbClr val="00B0F0"/>
                  </a:gs>
                  <a:gs pos="100000">
                    <a:srgbClr val="0095DC"/>
                  </a:gs>
                  <a:gs pos="91000">
                    <a:srgbClr val="0070C0"/>
                  </a:gs>
                </a:gsLst>
                <a:lin ang="0" scaled="1"/>
                <a:tileRect/>
              </a:gradFill>
            </a:ln>
            <a:sp3d z="1949450" extrusionH="4445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b="1" dirty="0" smtClean="0"/>
                <a:t>35%</a:t>
              </a:r>
              <a:endParaRPr lang="zh-CN" altLang="en-US" sz="2800" b="1" dirty="0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336777" y="2948075"/>
            <a:ext cx="2415798" cy="719599"/>
            <a:chOff x="-396552" y="1340768"/>
            <a:chExt cx="3672408" cy="1008112"/>
          </a:xfrm>
          <a:effectLst>
            <a:outerShdw blurRad="190500" dist="38100" dir="5400000" algn="t" rotWithShape="0">
              <a:prstClr val="black">
                <a:alpha val="90000"/>
              </a:prstClr>
            </a:outerShdw>
          </a:effectLst>
          <a:scene3d>
            <a:camera prst="perspectiveFront" fov="4800000">
              <a:rot lat="17696992" lon="3672142" rev="17872609"/>
            </a:camera>
            <a:lightRig rig="balanced" dir="t">
              <a:rot lat="0" lon="0" rev="10800000"/>
            </a:lightRig>
          </a:scene3d>
        </p:grpSpPr>
        <p:sp>
          <p:nvSpPr>
            <p:cNvPr id="8" name="矩形 7"/>
            <p:cNvSpPr/>
            <p:nvPr/>
          </p:nvSpPr>
          <p:spPr>
            <a:xfrm>
              <a:off x="-396552" y="1340768"/>
              <a:ext cx="1008112" cy="1008112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CCCC00"/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0">
                    <a:srgbClr val="FFFF00"/>
                  </a:gs>
                  <a:gs pos="100000">
                    <a:srgbClr val="FFFF00"/>
                  </a:gs>
                  <a:gs pos="91000">
                    <a:srgbClr val="CCCC00"/>
                  </a:gs>
                </a:gsLst>
                <a:lin ang="0" scaled="1"/>
                <a:tileRect/>
              </a:gradFill>
            </a:ln>
            <a:sp3d extrusionH="2540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20%</a:t>
              </a:r>
              <a:endParaRPr lang="zh-CN" altLang="en-US" sz="2000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971600" y="1340768"/>
              <a:ext cx="1008112" cy="1008112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  <a:ln w="12700">
              <a:gradFill flip="none" rotWithShape="1">
                <a:gsLst>
                  <a:gs pos="100000">
                    <a:srgbClr val="584370"/>
                  </a:gs>
                  <a:gs pos="0">
                    <a:schemeClr val="accent4">
                      <a:lumMod val="75000"/>
                    </a:schemeClr>
                  </a:gs>
                  <a:gs pos="82000">
                    <a:schemeClr val="accent4">
                      <a:lumMod val="50000"/>
                    </a:schemeClr>
                  </a:gs>
                </a:gsLst>
                <a:lin ang="0" scaled="1"/>
                <a:tileRect/>
              </a:gradFill>
            </a:ln>
            <a:sp3d z="1276350" extrusionH="3810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30%</a:t>
              </a:r>
              <a:endParaRPr lang="zh-CN" altLang="en-US" sz="2000" b="1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2267744" y="1340768"/>
              <a:ext cx="1008112" cy="1008112"/>
            </a:xfrm>
            <a:prstGeom prst="rect">
              <a:avLst/>
            </a:pr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2700000" scaled="1"/>
            </a:gradFill>
            <a:ln w="12700">
              <a:gradFill flip="none" rotWithShape="1">
                <a:gsLst>
                  <a:gs pos="0">
                    <a:srgbClr val="00B0F0"/>
                  </a:gs>
                  <a:gs pos="100000">
                    <a:srgbClr val="0095DC"/>
                  </a:gs>
                  <a:gs pos="91000">
                    <a:srgbClr val="0070C0"/>
                  </a:gs>
                </a:gsLst>
                <a:lin ang="0" scaled="1"/>
                <a:tileRect/>
              </a:gradFill>
            </a:ln>
            <a:sp3d z="1949450" extrusionH="4445000" prstMaterial="softEdge">
              <a:bevelT h="1905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 dirty="0" smtClean="0"/>
                <a:t>35%</a:t>
              </a:r>
              <a:endParaRPr lang="zh-CN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181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