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DE70C-614F-47CE-8137-B7C664176869}" type="datetimeFigureOut">
              <a:rPr lang="zh-CN" altLang="en-US" smtClean="0"/>
              <a:t>2013/5/26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61AE8-190F-49A3-B311-D7158B6588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518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EE1BF5-D051-449B-BCE8-1866AA53C6AE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16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96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BDD37-281A-4FE9-B0D2-A02A80D196EE}" type="datetimeFigureOut">
              <a:rPr lang="zh-CN" altLang="en-US" smtClean="0"/>
              <a:pPr/>
              <a:t>2013/5/26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53418-C156-4902-AAC9-4A39D26B1F1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478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组合 65"/>
          <p:cNvGrpSpPr/>
          <p:nvPr/>
        </p:nvGrpSpPr>
        <p:grpSpPr>
          <a:xfrm>
            <a:off x="4312906" y="5748593"/>
            <a:ext cx="328516" cy="328516"/>
            <a:chOff x="1115616" y="1436018"/>
            <a:chExt cx="1800000" cy="1799999"/>
          </a:xfrm>
          <a:scene3d>
            <a:camera prst="orthographicFront">
              <a:rot lat="17822004" lon="2068142" rev="19419035"/>
            </a:camera>
            <a:lightRig rig="threePt" dir="t">
              <a:rot lat="0" lon="0" rev="0"/>
            </a:lightRig>
          </a:scene3d>
        </p:grpSpPr>
        <p:sp>
          <p:nvSpPr>
            <p:cNvPr id="64" name="椭圆 63"/>
            <p:cNvSpPr/>
            <p:nvPr/>
          </p:nvSpPr>
          <p:spPr>
            <a:xfrm>
              <a:off x="1115616" y="1436018"/>
              <a:ext cx="1800000" cy="179999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  <a:gs pos="55000">
                  <a:schemeClr val="bg1">
                    <a:lumMod val="65000"/>
                  </a:schemeClr>
                </a:gs>
              </a:gsLst>
              <a:lin ang="0" scaled="0"/>
              <a:tileRect/>
            </a:gradFill>
            <a:ln>
              <a:noFill/>
            </a:ln>
            <a:sp3d>
              <a:bevelB w="0" h="298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椭圆 64"/>
            <p:cNvSpPr/>
            <p:nvPr/>
          </p:nvSpPr>
          <p:spPr>
            <a:xfrm>
              <a:off x="1662804" y="1872852"/>
              <a:ext cx="748957" cy="748957"/>
            </a:xfrm>
            <a:prstGeom prst="ellipse">
              <a:avLst/>
            </a:prstGeom>
            <a:gradFill flip="none" rotWithShape="1">
              <a:gsLst>
                <a:gs pos="1667">
                  <a:schemeClr val="bg1">
                    <a:lumMod val="75000"/>
                  </a:schemeClr>
                </a:gs>
                <a:gs pos="22000">
                  <a:schemeClr val="bg1">
                    <a:lumMod val="9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  <a:gs pos="42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ln>
              <a:noFill/>
            </a:ln>
            <a:sp3d z="5588000">
              <a:bevelT w="0" h="0"/>
              <a:bevelB w="0" h="5588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3489294" y="4056505"/>
            <a:ext cx="2810898" cy="900000"/>
            <a:chOff x="227477" y="2285123"/>
            <a:chExt cx="4560547" cy="1460206"/>
          </a:xfrm>
          <a:effectLst>
            <a:outerShdw blurRad="63500" dist="38100" dir="5400000" algn="t" rotWithShape="0">
              <a:prstClr val="black"/>
            </a:outerShdw>
          </a:effectLst>
          <a:scene3d>
            <a:camera prst="perspectiveFront" fov="7200000">
              <a:rot lat="437375" lon="20104243" rev="21477116"/>
            </a:camera>
            <a:lightRig rig="threePt" dir="t">
              <a:rot lat="0" lon="0" rev="7800000"/>
            </a:lightRig>
          </a:scene3d>
        </p:grpSpPr>
        <p:sp>
          <p:nvSpPr>
            <p:cNvPr id="54" name="圆角矩形 34"/>
            <p:cNvSpPr/>
            <p:nvPr/>
          </p:nvSpPr>
          <p:spPr>
            <a:xfrm>
              <a:off x="227477" y="2285123"/>
              <a:ext cx="4560547" cy="1460206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0"/>
            </a:gradFill>
            <a:ln>
              <a:noFill/>
            </a:ln>
            <a:sp3d z="-152400"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5" name="圆角矩形 34"/>
            <p:cNvSpPr/>
            <p:nvPr/>
          </p:nvSpPr>
          <p:spPr>
            <a:xfrm>
              <a:off x="368968" y="2432719"/>
              <a:ext cx="4203032" cy="1152169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1"/>
              <a:tileRect/>
            </a:gradFill>
            <a:ln w="88900">
              <a:gradFill>
                <a:gsLst>
                  <a:gs pos="30000">
                    <a:schemeClr val="tx1">
                      <a:lumMod val="65000"/>
                      <a:lumOff val="35000"/>
                    </a:schemeClr>
                  </a:gs>
                  <a:gs pos="32000">
                    <a:schemeClr val="tx1">
                      <a:lumMod val="95000"/>
                      <a:lumOff val="5000"/>
                    </a:schemeClr>
                  </a:gs>
                </a:gsLst>
                <a:lin ang="6000000" scaled="0"/>
              </a:gradFill>
            </a:ln>
            <a:effectLst/>
            <a:sp3d z="-15240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3200" b="1" dirty="0" smtClean="0">
                  <a:gradFill>
                    <a:gsLst>
                      <a:gs pos="30000">
                        <a:schemeClr val="tx1">
                          <a:lumMod val="65000"/>
                          <a:lumOff val="35000"/>
                        </a:schemeClr>
                      </a:gs>
                      <a:gs pos="3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6000000" scaled="0"/>
                  </a:gradFill>
                  <a:latin typeface="+mn-ea"/>
                </a:rPr>
                <a:t>  PPT 3D</a:t>
              </a:r>
              <a:endParaRPr lang="zh-CN" altLang="en-US" sz="3200" b="1" dirty="0">
                <a:gradFill>
                  <a:gsLst>
                    <a:gs pos="30000">
                      <a:schemeClr val="tx1">
                        <a:lumMod val="65000"/>
                        <a:lumOff val="35000"/>
                      </a:schemeClr>
                    </a:gs>
                    <a:gs pos="32000">
                      <a:schemeClr val="tx1">
                        <a:lumMod val="95000"/>
                        <a:lumOff val="5000"/>
                      </a:schemeClr>
                    </a:gs>
                  </a:gsLst>
                  <a:lin ang="6000000" scaled="0"/>
                </a:gradFill>
                <a:latin typeface="+mn-ea"/>
              </a:endParaRPr>
            </a:p>
          </p:txBody>
        </p:sp>
        <p:sp>
          <p:nvSpPr>
            <p:cNvPr id="56" name="燕尾形 55"/>
            <p:cNvSpPr/>
            <p:nvPr/>
          </p:nvSpPr>
          <p:spPr>
            <a:xfrm>
              <a:off x="3534007" y="2570741"/>
              <a:ext cx="815895" cy="876124"/>
            </a:xfrm>
            <a:prstGeom prst="chevron">
              <a:avLst>
                <a:gd name="adj" fmla="val 62058"/>
              </a:avLst>
            </a:prstGeom>
            <a:gradFill>
              <a:gsLst>
                <a:gs pos="43000">
                  <a:schemeClr val="tx1">
                    <a:lumMod val="65000"/>
                    <a:lumOff val="35000"/>
                  </a:schemeClr>
                </a:gs>
                <a:gs pos="44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sp3d z="-152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409174" y="3021307"/>
            <a:ext cx="3015916" cy="900000"/>
            <a:chOff x="-16042" y="3144253"/>
            <a:chExt cx="3015916" cy="900000"/>
          </a:xfrm>
          <a:effectLst>
            <a:outerShdw blurRad="63500" dist="38100" dir="5400000" algn="t" rotWithShape="0">
              <a:prstClr val="black"/>
            </a:outerShdw>
          </a:effectLst>
          <a:scene3d>
            <a:camera prst="perspectiveFront" fov="7200000">
              <a:rot lat="437377" lon="4204257" rev="21477123"/>
            </a:camera>
            <a:lightRig rig="threePt" dir="t">
              <a:rot lat="0" lon="0" rev="1200000"/>
            </a:lightRig>
          </a:scene3d>
        </p:grpSpPr>
        <p:sp>
          <p:nvSpPr>
            <p:cNvPr id="58" name="圆角矩形 34"/>
            <p:cNvSpPr/>
            <p:nvPr/>
          </p:nvSpPr>
          <p:spPr>
            <a:xfrm flipH="1">
              <a:off x="-16042" y="3144253"/>
              <a:ext cx="3015916" cy="900000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0"/>
            </a:gradFill>
            <a:ln>
              <a:noFill/>
            </a:ln>
            <a:sp3d z="-152400"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3d/>
            </a:bodyPr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59" name="圆角矩形 34"/>
            <p:cNvSpPr/>
            <p:nvPr/>
          </p:nvSpPr>
          <p:spPr>
            <a:xfrm flipH="1">
              <a:off x="114342" y="3233765"/>
              <a:ext cx="2751284" cy="710141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1"/>
              <a:tileRect/>
            </a:gradFill>
            <a:ln w="88900">
              <a:gradFill>
                <a:gsLst>
                  <a:gs pos="30000">
                    <a:schemeClr val="tx1">
                      <a:lumMod val="65000"/>
                      <a:lumOff val="35000"/>
                    </a:schemeClr>
                  </a:gs>
                  <a:gs pos="32000">
                    <a:schemeClr val="tx1">
                      <a:lumMod val="95000"/>
                      <a:lumOff val="5000"/>
                    </a:schemeClr>
                  </a:gs>
                </a:gsLst>
                <a:lin ang="6000000" scaled="0"/>
              </a:gradFill>
            </a:ln>
            <a:effectLst/>
            <a:sp3d z="-15240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3d/>
            </a:bodyPr>
            <a:lstStyle/>
            <a:p>
              <a:pPr algn="ctr"/>
              <a:r>
                <a:rPr lang="en-US" altLang="zh-CN" sz="3200" b="1" dirty="0">
                  <a:gradFill>
                    <a:gsLst>
                      <a:gs pos="30000">
                        <a:schemeClr val="tx1">
                          <a:lumMod val="65000"/>
                          <a:lumOff val="35000"/>
                        </a:schemeClr>
                      </a:gs>
                      <a:gs pos="3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6000000" scaled="0"/>
                  </a:gradFill>
                  <a:latin typeface="+mn-ea"/>
                </a:rPr>
                <a:t> </a:t>
              </a:r>
              <a:r>
                <a:rPr lang="en-US" altLang="zh-CN" sz="3200" b="1" dirty="0" smtClean="0">
                  <a:gradFill>
                    <a:gsLst>
                      <a:gs pos="30000">
                        <a:schemeClr val="tx1">
                          <a:lumMod val="65000"/>
                          <a:lumOff val="35000"/>
                        </a:schemeClr>
                      </a:gs>
                      <a:gs pos="3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6000000" scaled="0"/>
                  </a:gradFill>
                  <a:latin typeface="+mn-ea"/>
                </a:rPr>
                <a:t>      </a:t>
              </a:r>
              <a:r>
                <a:rPr lang="en-US" altLang="zh-CN" sz="3200" b="1" dirty="0">
                  <a:gradFill flip="none" rotWithShape="1">
                    <a:gsLst>
                      <a:gs pos="33000">
                        <a:schemeClr val="tx1">
                          <a:lumMod val="65000"/>
                          <a:lumOff val="35000"/>
                        </a:schemeClr>
                      </a:gs>
                      <a:gs pos="4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  <a:tileRect/>
                  </a:gradFill>
                  <a:latin typeface="+mn-ea"/>
                </a:rPr>
                <a:t>PPT 3D  </a:t>
              </a:r>
              <a:endParaRPr lang="zh-CN" altLang="en-US" sz="3200" b="1" dirty="0">
                <a:gradFill flip="none" rotWithShape="1">
                  <a:gsLst>
                    <a:gs pos="33000">
                      <a:schemeClr val="tx1">
                        <a:lumMod val="65000"/>
                        <a:lumOff val="35000"/>
                      </a:schemeClr>
                    </a:gs>
                    <a:gs pos="42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  <a:tileRect/>
                </a:gradFill>
                <a:latin typeface="+mn-ea"/>
              </a:endParaRPr>
            </a:p>
          </p:txBody>
        </p:sp>
        <p:sp>
          <p:nvSpPr>
            <p:cNvPr id="60" name="燕尾形 59"/>
            <p:cNvSpPr/>
            <p:nvPr/>
          </p:nvSpPr>
          <p:spPr>
            <a:xfrm flipH="1">
              <a:off x="251520" y="3318835"/>
              <a:ext cx="534082" cy="540000"/>
            </a:xfrm>
            <a:prstGeom prst="chevron">
              <a:avLst>
                <a:gd name="adj" fmla="val 62058"/>
              </a:avLst>
            </a:prstGeom>
            <a:gradFill>
              <a:gsLst>
                <a:gs pos="43000">
                  <a:schemeClr val="tx1">
                    <a:lumMod val="65000"/>
                    <a:lumOff val="35000"/>
                  </a:schemeClr>
                </a:gs>
                <a:gs pos="44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sp3d z="-152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3d/>
            </a:bodyPr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3140989" y="2004177"/>
            <a:ext cx="3015916" cy="900000"/>
            <a:chOff x="-16042" y="3144253"/>
            <a:chExt cx="3015916" cy="900000"/>
          </a:xfrm>
          <a:effectLst>
            <a:outerShdw blurRad="63500" dist="38100" dir="5400000" algn="t" rotWithShape="0">
              <a:prstClr val="black"/>
            </a:outerShdw>
          </a:effectLst>
          <a:scene3d>
            <a:camera prst="perspectiveFront" fov="7200000">
              <a:rot lat="437375" lon="20104214" rev="21477116"/>
            </a:camera>
            <a:lightRig rig="threePt" dir="t">
              <a:rot lat="0" lon="0" rev="4800000"/>
            </a:lightRig>
          </a:scene3d>
        </p:grpSpPr>
        <p:sp>
          <p:nvSpPr>
            <p:cNvPr id="40" name="圆角矩形 34"/>
            <p:cNvSpPr/>
            <p:nvPr/>
          </p:nvSpPr>
          <p:spPr>
            <a:xfrm flipH="1">
              <a:off x="-16042" y="3144253"/>
              <a:ext cx="3015916" cy="900000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0"/>
            </a:gradFill>
            <a:ln>
              <a:noFill/>
            </a:ln>
            <a:sp3d z="-152400"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3d/>
            </a:bodyPr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41" name="圆角矩形 34"/>
            <p:cNvSpPr/>
            <p:nvPr/>
          </p:nvSpPr>
          <p:spPr>
            <a:xfrm flipH="1">
              <a:off x="114342" y="3233765"/>
              <a:ext cx="2751284" cy="710141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1"/>
              <a:tileRect/>
            </a:gradFill>
            <a:ln w="88900">
              <a:gradFill>
                <a:gsLst>
                  <a:gs pos="30000">
                    <a:schemeClr val="tx1">
                      <a:lumMod val="65000"/>
                      <a:lumOff val="35000"/>
                    </a:schemeClr>
                  </a:gs>
                  <a:gs pos="32000">
                    <a:schemeClr val="tx1">
                      <a:lumMod val="95000"/>
                      <a:lumOff val="5000"/>
                    </a:schemeClr>
                  </a:gs>
                </a:gsLst>
                <a:lin ang="6000000" scaled="0"/>
              </a:gradFill>
            </a:ln>
            <a:effectLst/>
            <a:sp3d z="-15240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3d/>
            </a:bodyPr>
            <a:lstStyle/>
            <a:p>
              <a:pPr algn="ctr"/>
              <a:r>
                <a:rPr lang="en-US" altLang="zh-CN" sz="3200" b="1" dirty="0">
                  <a:gradFill>
                    <a:gsLst>
                      <a:gs pos="30000">
                        <a:schemeClr val="tx1">
                          <a:lumMod val="65000"/>
                          <a:lumOff val="35000"/>
                        </a:schemeClr>
                      </a:gs>
                      <a:gs pos="3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6000000" scaled="0"/>
                  </a:gradFill>
                  <a:latin typeface="+mn-ea"/>
                </a:rPr>
                <a:t> </a:t>
              </a:r>
              <a:r>
                <a:rPr lang="en-US" altLang="zh-CN" sz="3200" b="1" dirty="0" smtClean="0">
                  <a:gradFill>
                    <a:gsLst>
                      <a:gs pos="30000">
                        <a:schemeClr val="tx1">
                          <a:lumMod val="65000"/>
                          <a:lumOff val="35000"/>
                        </a:schemeClr>
                      </a:gs>
                      <a:gs pos="3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6000000" scaled="0"/>
                  </a:gradFill>
                  <a:latin typeface="+mn-ea"/>
                </a:rPr>
                <a:t>    </a:t>
              </a:r>
              <a:r>
                <a:rPr lang="en-US" altLang="zh-CN" sz="3200" b="1" dirty="0">
                  <a:gradFill flip="none" rotWithShape="1">
                    <a:gsLst>
                      <a:gs pos="33000">
                        <a:schemeClr val="tx1">
                          <a:lumMod val="65000"/>
                          <a:lumOff val="35000"/>
                        </a:schemeClr>
                      </a:gs>
                      <a:gs pos="4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5400000" scaled="1"/>
                    <a:tileRect/>
                  </a:gradFill>
                  <a:latin typeface="+mn-ea"/>
                </a:rPr>
                <a:t>PPT 3D  </a:t>
              </a:r>
              <a:endParaRPr lang="zh-CN" altLang="en-US" sz="3200" b="1" dirty="0">
                <a:gradFill flip="none" rotWithShape="1">
                  <a:gsLst>
                    <a:gs pos="33000">
                      <a:schemeClr val="tx1">
                        <a:lumMod val="65000"/>
                        <a:lumOff val="35000"/>
                      </a:schemeClr>
                    </a:gs>
                    <a:gs pos="42000">
                      <a:schemeClr val="tx1">
                        <a:lumMod val="95000"/>
                        <a:lumOff val="5000"/>
                      </a:schemeClr>
                    </a:gs>
                  </a:gsLst>
                  <a:lin ang="5400000" scaled="1"/>
                  <a:tileRect/>
                </a:gradFill>
                <a:latin typeface="+mn-ea"/>
              </a:endParaRPr>
            </a:p>
          </p:txBody>
        </p:sp>
        <p:sp>
          <p:nvSpPr>
            <p:cNvPr id="42" name="燕尾形 41"/>
            <p:cNvSpPr/>
            <p:nvPr/>
          </p:nvSpPr>
          <p:spPr>
            <a:xfrm flipH="1">
              <a:off x="251520" y="3318835"/>
              <a:ext cx="534082" cy="540000"/>
            </a:xfrm>
            <a:prstGeom prst="chevron">
              <a:avLst>
                <a:gd name="adj" fmla="val 62058"/>
              </a:avLst>
            </a:prstGeom>
            <a:gradFill>
              <a:gsLst>
                <a:gs pos="43000">
                  <a:schemeClr val="tx1">
                    <a:lumMod val="65000"/>
                    <a:lumOff val="35000"/>
                  </a:schemeClr>
                </a:gs>
                <a:gs pos="44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sp3d z="-152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3d/>
            </a:bodyPr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2832802" y="996065"/>
            <a:ext cx="2810898" cy="900000"/>
            <a:chOff x="227477" y="2285123"/>
            <a:chExt cx="4560547" cy="1460206"/>
          </a:xfrm>
          <a:effectLst>
            <a:outerShdw blurRad="63500" dist="38100" dir="5400000" algn="t" rotWithShape="0">
              <a:prstClr val="black"/>
            </a:outerShdw>
          </a:effectLst>
          <a:scene3d>
            <a:camera prst="perspectiveFront" fov="7200000">
              <a:rot lat="437379" lon="3604299" rev="21477123"/>
            </a:camera>
            <a:lightRig rig="threePt" dir="t"/>
          </a:scene3d>
        </p:grpSpPr>
        <p:sp>
          <p:nvSpPr>
            <p:cNvPr id="35" name="圆角矩形 34"/>
            <p:cNvSpPr/>
            <p:nvPr/>
          </p:nvSpPr>
          <p:spPr>
            <a:xfrm>
              <a:off x="227477" y="2285123"/>
              <a:ext cx="4560547" cy="1460206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0"/>
            </a:gradFill>
            <a:ln>
              <a:noFill/>
            </a:ln>
            <a:sp3d z="-152400">
              <a:bevelB w="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  <p:sp>
          <p:nvSpPr>
            <p:cNvPr id="36" name="圆角矩形 34"/>
            <p:cNvSpPr/>
            <p:nvPr/>
          </p:nvSpPr>
          <p:spPr>
            <a:xfrm>
              <a:off x="368968" y="2432719"/>
              <a:ext cx="4203032" cy="1152169"/>
            </a:xfrm>
            <a:custGeom>
              <a:avLst/>
              <a:gdLst/>
              <a:ahLst/>
              <a:cxnLst/>
              <a:rect l="l" t="t" r="r" b="b"/>
              <a:pathLst>
                <a:path w="4560547" h="1372964">
                  <a:moveTo>
                    <a:pt x="85474" y="0"/>
                  </a:moveTo>
                  <a:lnTo>
                    <a:pt x="168059" y="0"/>
                  </a:lnTo>
                  <a:lnTo>
                    <a:pt x="427359" y="0"/>
                  </a:lnTo>
                  <a:lnTo>
                    <a:pt x="3874066" y="0"/>
                  </a:lnTo>
                  <a:lnTo>
                    <a:pt x="4560547" y="686482"/>
                  </a:lnTo>
                  <a:lnTo>
                    <a:pt x="3874066" y="1372963"/>
                  </a:lnTo>
                  <a:lnTo>
                    <a:pt x="427364" y="1372963"/>
                  </a:lnTo>
                  <a:cubicBezTo>
                    <a:pt x="427362" y="1372964"/>
                    <a:pt x="427361" y="1372964"/>
                    <a:pt x="427359" y="1372964"/>
                  </a:cubicBezTo>
                  <a:lnTo>
                    <a:pt x="85474" y="1372964"/>
                  </a:lnTo>
                  <a:cubicBezTo>
                    <a:pt x="38268" y="1372964"/>
                    <a:pt x="0" y="1334696"/>
                    <a:pt x="0" y="1287490"/>
                  </a:cubicBezTo>
                  <a:lnTo>
                    <a:pt x="0" y="85474"/>
                  </a:lnTo>
                  <a:cubicBezTo>
                    <a:pt x="0" y="38268"/>
                    <a:pt x="38268" y="0"/>
                    <a:pt x="85474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rgbClr val="E3E3E3"/>
                </a:gs>
                <a:gs pos="0">
                  <a:schemeClr val="bg1"/>
                </a:gs>
              </a:gsLst>
              <a:lin ang="5400000" scaled="1"/>
              <a:tileRect/>
            </a:gradFill>
            <a:ln w="88900">
              <a:gradFill>
                <a:gsLst>
                  <a:gs pos="30000">
                    <a:schemeClr val="tx1">
                      <a:lumMod val="65000"/>
                      <a:lumOff val="35000"/>
                    </a:schemeClr>
                  </a:gs>
                  <a:gs pos="32000">
                    <a:schemeClr val="tx1">
                      <a:lumMod val="95000"/>
                      <a:lumOff val="5000"/>
                    </a:schemeClr>
                  </a:gs>
                </a:gsLst>
                <a:lin ang="6000000" scaled="0"/>
              </a:gradFill>
            </a:ln>
            <a:effectLst/>
            <a:sp3d z="-152400"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zh-CN" sz="3200" b="1" dirty="0" smtClean="0">
                  <a:gradFill>
                    <a:gsLst>
                      <a:gs pos="30000">
                        <a:schemeClr val="tx1">
                          <a:lumMod val="65000"/>
                          <a:lumOff val="35000"/>
                        </a:schemeClr>
                      </a:gs>
                      <a:gs pos="32000">
                        <a:schemeClr val="tx1">
                          <a:lumMod val="95000"/>
                          <a:lumOff val="5000"/>
                        </a:schemeClr>
                      </a:gs>
                    </a:gsLst>
                    <a:lin ang="6000000" scaled="0"/>
                  </a:gradFill>
                  <a:latin typeface="+mn-ea"/>
                </a:rPr>
                <a:t>  PPT 3D</a:t>
              </a:r>
              <a:endParaRPr lang="zh-CN" altLang="en-US" sz="3200" b="1" dirty="0">
                <a:gradFill>
                  <a:gsLst>
                    <a:gs pos="30000">
                      <a:schemeClr val="tx1">
                        <a:lumMod val="65000"/>
                        <a:lumOff val="35000"/>
                      </a:schemeClr>
                    </a:gs>
                    <a:gs pos="32000">
                      <a:schemeClr val="tx1">
                        <a:lumMod val="95000"/>
                        <a:lumOff val="5000"/>
                      </a:schemeClr>
                    </a:gs>
                  </a:gsLst>
                  <a:lin ang="6000000" scaled="0"/>
                </a:gradFill>
                <a:latin typeface="+mn-ea"/>
              </a:endParaRPr>
            </a:p>
          </p:txBody>
        </p:sp>
        <p:sp>
          <p:nvSpPr>
            <p:cNvPr id="37" name="燕尾形 36"/>
            <p:cNvSpPr/>
            <p:nvPr/>
          </p:nvSpPr>
          <p:spPr>
            <a:xfrm>
              <a:off x="3534007" y="2570741"/>
              <a:ext cx="815895" cy="876124"/>
            </a:xfrm>
            <a:prstGeom prst="chevron">
              <a:avLst>
                <a:gd name="adj" fmla="val 62058"/>
              </a:avLst>
            </a:prstGeom>
            <a:gradFill>
              <a:gsLst>
                <a:gs pos="43000">
                  <a:schemeClr val="tx1">
                    <a:lumMod val="65000"/>
                    <a:lumOff val="35000"/>
                  </a:schemeClr>
                </a:gs>
                <a:gs pos="44000">
                  <a:schemeClr val="tx1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sp3d z="-152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32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847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1">
      <a:majorFont>
        <a:latin typeface="Segoe UI"/>
        <a:ea typeface="微软雅黑"/>
        <a:cs typeface=""/>
      </a:majorFont>
      <a:minorFont>
        <a:latin typeface="Segoe U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</TotalTime>
  <Words>29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Segoe UI</vt:lpstr>
      <vt:lpstr>Office 主题​​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/>
  <cp:keywords/>
  <dc:description/>
  <cp:lastModifiedBy>林辉强</cp:lastModifiedBy>
  <cp:revision>208</cp:revision>
  <dcterms:created xsi:type="dcterms:W3CDTF">2013-04-18T01:26:10Z</dcterms:created>
  <dcterms:modified xsi:type="dcterms:W3CDTF">2013-05-26T10:24:00Z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/>
  </property>
</Properties>
</file>