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EC494-209E-4316-8256-C62F689A744D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5DB58-9ADD-413E-9F18-FD6865278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84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09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78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63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 flipV="1">
            <a:off x="6287641" y="3573016"/>
            <a:ext cx="432048" cy="432048"/>
          </a:xfrm>
          <a:prstGeom prst="ellipse">
            <a:avLst/>
          </a:prstGeom>
          <a:gradFill flip="none" rotWithShape="1">
            <a:gsLst>
              <a:gs pos="100000">
                <a:srgbClr val="DE5B08"/>
              </a:gs>
              <a:gs pos="67000">
                <a:srgbClr val="C00000"/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9205691" lon="10664765" rev="10877754"/>
            </a:camera>
            <a:lightRig rig="flood" dir="t">
              <a:rot lat="0" lon="0" rev="7200000"/>
            </a:lightRig>
          </a:scene3d>
          <a:sp3d z="2374900" extrusionH="95250" prstMaterial="flat">
            <a:bevelT w="95250" h="69850" prst="riblet"/>
            <a:bevelB w="95250" h="698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同心圆 11"/>
          <p:cNvSpPr/>
          <p:nvPr/>
        </p:nvSpPr>
        <p:spPr>
          <a:xfrm>
            <a:off x="5987058" y="3272433"/>
            <a:ext cx="1033214" cy="1033214"/>
          </a:xfrm>
          <a:prstGeom prst="donut">
            <a:avLst>
              <a:gd name="adj" fmla="val 12925"/>
            </a:avLst>
          </a:prstGeom>
          <a:gradFill flip="none" rotWithShape="1">
            <a:gsLst>
              <a:gs pos="100000">
                <a:srgbClr val="FFD700"/>
              </a:gs>
              <a:gs pos="62000">
                <a:srgbClr val="FFC000"/>
              </a:gs>
              <a:gs pos="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9205691" lon="10664765" rev="10877754"/>
            </a:camera>
            <a:lightRig rig="flood" dir="t">
              <a:rot lat="0" lon="0" rev="7200000"/>
            </a:lightRig>
          </a:scene3d>
          <a:sp3d z="1905000" extrusionH="95250" prstMaterial="flat">
            <a:bevelT w="38100" h="19050" prst="riblet"/>
            <a:bevelB w="38100" h="190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同心圆 10"/>
          <p:cNvSpPr/>
          <p:nvPr/>
        </p:nvSpPr>
        <p:spPr>
          <a:xfrm>
            <a:off x="5639569" y="2924944"/>
            <a:ext cx="1728192" cy="1728192"/>
          </a:xfrm>
          <a:prstGeom prst="donut">
            <a:avLst>
              <a:gd name="adj" fmla="val 7852"/>
            </a:avLst>
          </a:prstGeom>
          <a:gradFill flip="none" rotWithShape="1">
            <a:gsLst>
              <a:gs pos="100000">
                <a:srgbClr val="00821F"/>
              </a:gs>
              <a:gs pos="67000">
                <a:srgbClr val="006600"/>
              </a:gs>
              <a:gs pos="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9205691" lon="10664765" rev="10877754"/>
            </a:camera>
            <a:lightRig rig="flood" dir="t">
              <a:rot lat="0" lon="0" rev="7200000"/>
            </a:lightRig>
          </a:scene3d>
          <a:sp3d z="1270000" extrusionH="95250" prstMaterial="flat">
            <a:bevelT w="44450" h="25400" prst="riblet"/>
            <a:bevelB w="44450" h="254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同心圆 9"/>
          <p:cNvSpPr/>
          <p:nvPr/>
        </p:nvSpPr>
        <p:spPr>
          <a:xfrm>
            <a:off x="5207521" y="2492896"/>
            <a:ext cx="2592288" cy="2592288"/>
          </a:xfrm>
          <a:prstGeom prst="donut">
            <a:avLst>
              <a:gd name="adj" fmla="val 7852"/>
            </a:avLst>
          </a:prstGeom>
          <a:gradFill flip="none" rotWithShape="1">
            <a:gsLst>
              <a:gs pos="100000">
                <a:srgbClr val="078AC2"/>
              </a:gs>
              <a:gs pos="81000">
                <a:schemeClr val="tx2">
                  <a:lumMod val="75000"/>
                </a:schemeClr>
              </a:gs>
              <a:gs pos="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9205691" lon="10664765" rev="10877754"/>
            </a:camera>
            <a:lightRig rig="flood" dir="t">
              <a:rot lat="0" lon="0" rev="7200000"/>
            </a:lightRig>
          </a:scene3d>
          <a:sp3d z="635000" extrusionH="95250" prstMaterial="flat">
            <a:bevelT h="57150" prst="riblet"/>
            <a:bevelB h="571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同心圆 8"/>
          <p:cNvSpPr/>
          <p:nvPr/>
        </p:nvSpPr>
        <p:spPr>
          <a:xfrm>
            <a:off x="4762922" y="2048297"/>
            <a:ext cx="3481486" cy="3481486"/>
          </a:xfrm>
          <a:prstGeom prst="donut">
            <a:avLst>
              <a:gd name="adj" fmla="val 7852"/>
            </a:avLst>
          </a:prstGeom>
          <a:gradFill flip="none" rotWithShape="1">
            <a:gsLst>
              <a:gs pos="94000">
                <a:srgbClr val="5B307E"/>
              </a:gs>
              <a:gs pos="61000">
                <a:schemeClr val="accent4">
                  <a:lumMod val="50000"/>
                </a:schemeClr>
              </a:gs>
              <a:gs pos="0">
                <a:srgbClr val="7030A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9205691" lon="10664765" rev="10877754"/>
            </a:camera>
            <a:lightRig rig="flood" dir="t">
              <a:rot lat="0" lon="0" rev="7200000"/>
            </a:lightRig>
          </a:scene3d>
          <a:sp3d extrusionH="95250" prstMaterial="flat">
            <a:bevelT w="95250" h="69850" prst="riblet"/>
            <a:bevelB w="95250" h="698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同心圆 4"/>
          <p:cNvSpPr/>
          <p:nvPr/>
        </p:nvSpPr>
        <p:spPr>
          <a:xfrm>
            <a:off x="730474" y="2492896"/>
            <a:ext cx="3481486" cy="3481486"/>
          </a:xfrm>
          <a:prstGeom prst="donut">
            <a:avLst>
              <a:gd name="adj" fmla="val 7852"/>
            </a:avLst>
          </a:prstGeom>
          <a:gradFill flip="none" rotWithShape="1">
            <a:gsLst>
              <a:gs pos="94000">
                <a:srgbClr val="5B307E"/>
              </a:gs>
              <a:gs pos="61000">
                <a:schemeClr val="accent4">
                  <a:lumMod val="50000"/>
                </a:schemeClr>
              </a:gs>
              <a:gs pos="0">
                <a:srgbClr val="7030A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7699970" lon="0" rev="0"/>
            </a:camera>
            <a:lightRig rig="flood" dir="t">
              <a:rot lat="0" lon="0" rev="7200000"/>
            </a:lightRig>
          </a:scene3d>
          <a:sp3d extrusionH="95250" prstMaterial="flat">
            <a:bevelT w="95250" h="69850" prst="riblet"/>
            <a:bevelB w="95250" h="698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同心圆 3"/>
          <p:cNvSpPr/>
          <p:nvPr/>
        </p:nvSpPr>
        <p:spPr>
          <a:xfrm>
            <a:off x="1175073" y="2937495"/>
            <a:ext cx="2592288" cy="2592288"/>
          </a:xfrm>
          <a:prstGeom prst="donut">
            <a:avLst>
              <a:gd name="adj" fmla="val 7852"/>
            </a:avLst>
          </a:prstGeom>
          <a:gradFill flip="none" rotWithShape="1">
            <a:gsLst>
              <a:gs pos="100000">
                <a:srgbClr val="078AC2"/>
              </a:gs>
              <a:gs pos="81000">
                <a:schemeClr val="tx2">
                  <a:lumMod val="75000"/>
                </a:schemeClr>
              </a:gs>
              <a:gs pos="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7699970" lon="0" rev="0"/>
            </a:camera>
            <a:lightRig rig="flood" dir="t">
              <a:rot lat="0" lon="0" rev="7200000"/>
            </a:lightRig>
          </a:scene3d>
          <a:sp3d z="635000" extrusionH="95250" prstMaterial="flat">
            <a:bevelT h="57150" prst="riblet"/>
            <a:bevelB h="571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1607121" y="3369543"/>
            <a:ext cx="1728192" cy="1728192"/>
          </a:xfrm>
          <a:prstGeom prst="donut">
            <a:avLst>
              <a:gd name="adj" fmla="val 7852"/>
            </a:avLst>
          </a:prstGeom>
          <a:gradFill flip="none" rotWithShape="1">
            <a:gsLst>
              <a:gs pos="100000">
                <a:srgbClr val="00821F"/>
              </a:gs>
              <a:gs pos="67000">
                <a:srgbClr val="006600"/>
              </a:gs>
              <a:gs pos="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7699970" lon="0" rev="0"/>
            </a:camera>
            <a:lightRig rig="flood" dir="t">
              <a:rot lat="0" lon="0" rev="7200000"/>
            </a:lightRig>
          </a:scene3d>
          <a:sp3d z="1270000" extrusionH="95250" prstMaterial="flat">
            <a:bevelT w="44450" h="25400" prst="riblet"/>
            <a:bevelB w="44450" h="254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1954610" y="3717032"/>
            <a:ext cx="1033214" cy="1033214"/>
          </a:xfrm>
          <a:prstGeom prst="donut">
            <a:avLst>
              <a:gd name="adj" fmla="val 12925"/>
            </a:avLst>
          </a:prstGeom>
          <a:gradFill flip="none" rotWithShape="1">
            <a:gsLst>
              <a:gs pos="100000">
                <a:srgbClr val="FFD700"/>
              </a:gs>
              <a:gs pos="62000">
                <a:srgbClr val="FFC000"/>
              </a:gs>
              <a:gs pos="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7699970" lon="0" rev="0"/>
            </a:camera>
            <a:lightRig rig="flood" dir="t">
              <a:rot lat="0" lon="0" rev="7200000"/>
            </a:lightRig>
          </a:scene3d>
          <a:sp3d z="1905000" extrusionH="95250" prstMaterial="flat">
            <a:bevelT w="38100" h="19050" prst="riblet"/>
            <a:bevelB w="38100" h="190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 flipV="1">
            <a:off x="2255193" y="4017615"/>
            <a:ext cx="432048" cy="432048"/>
          </a:xfrm>
          <a:prstGeom prst="ellipse">
            <a:avLst/>
          </a:prstGeom>
          <a:gradFill flip="none" rotWithShape="1">
            <a:gsLst>
              <a:gs pos="100000">
                <a:srgbClr val="DE5B08"/>
              </a:gs>
              <a:gs pos="67000">
                <a:srgbClr val="C00000"/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92100" dist="1943100" dir="5340000" algn="tl" rotWithShape="0">
              <a:prstClr val="black">
                <a:alpha val="13000"/>
              </a:prstClr>
            </a:outerShdw>
          </a:effectLst>
          <a:scene3d>
            <a:camera prst="perspectiveFront">
              <a:rot lat="17699970" lon="0" rev="0"/>
            </a:camera>
            <a:lightRig rig="flood" dir="t">
              <a:rot lat="0" lon="0" rev="7200000"/>
            </a:lightRig>
          </a:scene3d>
          <a:sp3d z="2374900" extrusionH="95250" prstMaterial="flat">
            <a:bevelT w="95250" h="69850" prst="riblet"/>
            <a:bevelB w="95250" h="6985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9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1" fill="hold" grpId="0" nodeType="withEffect" p14:presetBounceEnd="5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1" fill="hold" grpId="0" nodeType="withEffect" p14:presetBounceEnd="5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grpId="0" nodeType="withEffect" p14:presetBounceEnd="5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 animBg="1"/>
          <p:bldP spid="12" grpId="0" animBg="1"/>
          <p:bldP spid="11" grpId="0" animBg="1"/>
          <p:bldP spid="10" grpId="0" animBg="1"/>
          <p:bldP spid="9" grpId="0" animBg="1"/>
          <p:bldP spid="5" grpId="0" animBg="1"/>
          <p:bldP spid="4" grpId="0" animBg="1"/>
          <p:bldP spid="6" grpId="0" animBg="1"/>
          <p:bldP spid="7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 animBg="1"/>
          <p:bldP spid="12" grpId="0" animBg="1"/>
          <p:bldP spid="11" grpId="0" animBg="1"/>
          <p:bldP spid="10" grpId="0" animBg="1"/>
          <p:bldP spid="9" grpId="0" animBg="1"/>
          <p:bldP spid="5" grpId="0" animBg="1"/>
          <p:bldP spid="4" grpId="0" animBg="1"/>
          <p:bldP spid="6" grpId="0" animBg="1"/>
          <p:bldP spid="7" grpId="0" animBg="1"/>
          <p:bldP spid="8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17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