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83905-6B0B-4211-9205-A5DEE94F393F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4D9F5-D97B-43BF-BB04-211A22144A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087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3706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765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094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389156" y="1492175"/>
            <a:ext cx="4575332" cy="4575332"/>
            <a:chOff x="1163216" y="1460376"/>
            <a:chExt cx="5161384" cy="5161384"/>
          </a:xfrm>
          <a:effectLst/>
          <a:scene3d>
            <a:camera prst="perspectiveFront" fov="4200000">
              <a:rot lat="870461" lon="9853756" rev="21477985"/>
            </a:camera>
            <a:lightRig rig="balanced" dir="t">
              <a:rot lat="0" lon="0" rev="3000000"/>
            </a:lightRig>
          </a:scene3d>
        </p:grpSpPr>
        <p:sp>
          <p:nvSpPr>
            <p:cNvPr id="14" name="椭圆 13"/>
            <p:cNvSpPr/>
            <p:nvPr/>
          </p:nvSpPr>
          <p:spPr>
            <a:xfrm>
              <a:off x="1163216" y="1460376"/>
              <a:ext cx="5161384" cy="5161384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sp3d z="64135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3"/>
            <p:cNvSpPr/>
            <p:nvPr/>
          </p:nvSpPr>
          <p:spPr>
            <a:xfrm>
              <a:off x="1835696" y="1544092"/>
              <a:ext cx="3816424" cy="3992567"/>
            </a:xfrm>
            <a:custGeom>
              <a:avLst/>
              <a:gdLst/>
              <a:ahLst/>
              <a:cxnLst/>
              <a:rect l="l" t="t" r="r" b="b"/>
              <a:pathLst>
                <a:path w="4680520" h="4896544">
                  <a:moveTo>
                    <a:pt x="378572" y="4104456"/>
                  </a:moveTo>
                  <a:lnTo>
                    <a:pt x="4301949" y="4104456"/>
                  </a:lnTo>
                  <a:lnTo>
                    <a:pt x="4680520" y="4896544"/>
                  </a:lnTo>
                  <a:lnTo>
                    <a:pt x="0" y="4896544"/>
                  </a:lnTo>
                  <a:close/>
                  <a:moveTo>
                    <a:pt x="791559" y="3240360"/>
                  </a:moveTo>
                  <a:lnTo>
                    <a:pt x="3888962" y="3240360"/>
                  </a:lnTo>
                  <a:lnTo>
                    <a:pt x="4233118" y="3960440"/>
                  </a:lnTo>
                  <a:lnTo>
                    <a:pt x="447403" y="3960440"/>
                  </a:lnTo>
                  <a:close/>
                  <a:moveTo>
                    <a:pt x="1238961" y="2304256"/>
                  </a:moveTo>
                  <a:lnTo>
                    <a:pt x="3441559" y="2304256"/>
                  </a:lnTo>
                  <a:lnTo>
                    <a:pt x="3820131" y="3096344"/>
                  </a:lnTo>
                  <a:lnTo>
                    <a:pt x="860390" y="3096344"/>
                  </a:lnTo>
                  <a:close/>
                  <a:moveTo>
                    <a:pt x="1686364" y="1368152"/>
                  </a:moveTo>
                  <a:lnTo>
                    <a:pt x="2994156" y="1368152"/>
                  </a:lnTo>
                  <a:lnTo>
                    <a:pt x="3372728" y="2160240"/>
                  </a:lnTo>
                  <a:lnTo>
                    <a:pt x="1307792" y="2160240"/>
                  </a:lnTo>
                  <a:close/>
                  <a:moveTo>
                    <a:pt x="2340260" y="0"/>
                  </a:moveTo>
                  <a:lnTo>
                    <a:pt x="2925325" y="1224136"/>
                  </a:lnTo>
                  <a:lnTo>
                    <a:pt x="1755195" y="1224136"/>
                  </a:lnTo>
                  <a:close/>
                </a:path>
              </a:pathLst>
            </a:custGeom>
            <a:gradFill flip="none" rotWithShape="1">
              <a:gsLst>
                <a:gs pos="44000">
                  <a:schemeClr val="accent4">
                    <a:lumMod val="75000"/>
                  </a:schemeClr>
                </a:gs>
                <a:gs pos="47000">
                  <a:srgbClr val="CCCC00"/>
                </a:gs>
                <a:gs pos="63000">
                  <a:srgbClr val="CCCC00"/>
                </a:gs>
                <a:gs pos="29000">
                  <a:schemeClr val="accent4">
                    <a:lumMod val="75000"/>
                  </a:schemeClr>
                </a:gs>
                <a:gs pos="25000">
                  <a:srgbClr val="C00000"/>
                </a:gs>
                <a:gs pos="100000">
                  <a:schemeClr val="tx2">
                    <a:lumMod val="75000"/>
                  </a:schemeClr>
                </a:gs>
                <a:gs pos="82000">
                  <a:srgbClr val="0070C0"/>
                </a:gs>
                <a:gs pos="81000">
                  <a:srgbClr val="006600"/>
                </a:gs>
                <a:gs pos="66000">
                  <a:srgbClr val="00B050"/>
                </a:gs>
              </a:gsLst>
              <a:lin ang="5400000" scaled="0"/>
              <a:tileRect/>
            </a:gradFill>
            <a:ln>
              <a:noFill/>
            </a:ln>
            <a:sp3d z="64135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389156" y="1492175"/>
            <a:ext cx="4575332" cy="4575332"/>
            <a:chOff x="1163216" y="1460376"/>
            <a:chExt cx="5161384" cy="5161384"/>
          </a:xfrm>
          <a:effectLst/>
          <a:scene3d>
            <a:camera prst="perspectiveFront" fov="4200000">
              <a:rot lat="21305235" lon="17036841" rev="1067250"/>
            </a:camera>
            <a:lightRig rig="harsh" dir="t"/>
          </a:scene3d>
        </p:grpSpPr>
        <p:sp>
          <p:nvSpPr>
            <p:cNvPr id="17" name="椭圆 16"/>
            <p:cNvSpPr/>
            <p:nvPr/>
          </p:nvSpPr>
          <p:spPr>
            <a:xfrm>
              <a:off x="1163216" y="1460376"/>
              <a:ext cx="5161384" cy="5161384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sp3d z="63500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等腰三角形 3"/>
            <p:cNvSpPr/>
            <p:nvPr/>
          </p:nvSpPr>
          <p:spPr>
            <a:xfrm>
              <a:off x="1835696" y="1544092"/>
              <a:ext cx="3816424" cy="3992567"/>
            </a:xfrm>
            <a:custGeom>
              <a:avLst/>
              <a:gdLst/>
              <a:ahLst/>
              <a:cxnLst/>
              <a:rect l="l" t="t" r="r" b="b"/>
              <a:pathLst>
                <a:path w="4680520" h="4896544">
                  <a:moveTo>
                    <a:pt x="378572" y="4104456"/>
                  </a:moveTo>
                  <a:lnTo>
                    <a:pt x="4301949" y="4104456"/>
                  </a:lnTo>
                  <a:lnTo>
                    <a:pt x="4680520" y="4896544"/>
                  </a:lnTo>
                  <a:lnTo>
                    <a:pt x="0" y="4896544"/>
                  </a:lnTo>
                  <a:close/>
                  <a:moveTo>
                    <a:pt x="791559" y="3240360"/>
                  </a:moveTo>
                  <a:lnTo>
                    <a:pt x="3888962" y="3240360"/>
                  </a:lnTo>
                  <a:lnTo>
                    <a:pt x="4233118" y="3960440"/>
                  </a:lnTo>
                  <a:lnTo>
                    <a:pt x="447403" y="3960440"/>
                  </a:lnTo>
                  <a:close/>
                  <a:moveTo>
                    <a:pt x="1238961" y="2304256"/>
                  </a:moveTo>
                  <a:lnTo>
                    <a:pt x="3441559" y="2304256"/>
                  </a:lnTo>
                  <a:lnTo>
                    <a:pt x="3820131" y="3096344"/>
                  </a:lnTo>
                  <a:lnTo>
                    <a:pt x="860390" y="3096344"/>
                  </a:lnTo>
                  <a:close/>
                  <a:moveTo>
                    <a:pt x="1686364" y="1368152"/>
                  </a:moveTo>
                  <a:lnTo>
                    <a:pt x="2994156" y="1368152"/>
                  </a:lnTo>
                  <a:lnTo>
                    <a:pt x="3372728" y="2160240"/>
                  </a:lnTo>
                  <a:lnTo>
                    <a:pt x="1307792" y="2160240"/>
                  </a:lnTo>
                  <a:close/>
                  <a:moveTo>
                    <a:pt x="2340260" y="0"/>
                  </a:moveTo>
                  <a:lnTo>
                    <a:pt x="2925325" y="1224136"/>
                  </a:lnTo>
                  <a:lnTo>
                    <a:pt x="1755195" y="1224136"/>
                  </a:lnTo>
                  <a:close/>
                </a:path>
              </a:pathLst>
            </a:custGeom>
            <a:gradFill flip="none" rotWithShape="1">
              <a:gsLst>
                <a:gs pos="44000">
                  <a:schemeClr val="accent4">
                    <a:lumMod val="75000"/>
                  </a:schemeClr>
                </a:gs>
                <a:gs pos="47000">
                  <a:srgbClr val="CCCC00"/>
                </a:gs>
                <a:gs pos="63000">
                  <a:srgbClr val="CCCC00"/>
                </a:gs>
                <a:gs pos="29000">
                  <a:schemeClr val="accent4">
                    <a:lumMod val="75000"/>
                  </a:schemeClr>
                </a:gs>
                <a:gs pos="25000">
                  <a:srgbClr val="C00000"/>
                </a:gs>
                <a:gs pos="100000">
                  <a:schemeClr val="tx2">
                    <a:lumMod val="75000"/>
                  </a:schemeClr>
                </a:gs>
                <a:gs pos="82000">
                  <a:srgbClr val="0070C0"/>
                </a:gs>
                <a:gs pos="81000">
                  <a:srgbClr val="006600"/>
                </a:gs>
                <a:gs pos="66000">
                  <a:srgbClr val="00B050"/>
                </a:gs>
              </a:gsLst>
              <a:lin ang="5400000" scaled="0"/>
              <a:tileRect/>
            </a:gradFill>
            <a:ln>
              <a:noFill/>
            </a:ln>
            <a:sp3d z="635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389156" y="1492175"/>
            <a:ext cx="4575332" cy="4575332"/>
            <a:chOff x="1163216" y="1460376"/>
            <a:chExt cx="5161384" cy="5161384"/>
          </a:xfrm>
          <a:effectLst/>
          <a:scene3d>
            <a:camera prst="perspectiveFront" fov="4200000">
              <a:rot lat="20868133" lon="2763602" rev="21048691"/>
            </a:camera>
            <a:lightRig rig="balanced" dir="t">
              <a:rot lat="0" lon="0" rev="3000000"/>
            </a:lightRig>
          </a:scene3d>
        </p:grpSpPr>
        <p:sp>
          <p:nvSpPr>
            <p:cNvPr id="11" name="椭圆 10"/>
            <p:cNvSpPr/>
            <p:nvPr/>
          </p:nvSpPr>
          <p:spPr>
            <a:xfrm>
              <a:off x="1163216" y="1460376"/>
              <a:ext cx="5161384" cy="5161384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sp3d z="64135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>
              <a:off x="1835696" y="1544092"/>
              <a:ext cx="3816424" cy="3992567"/>
            </a:xfrm>
            <a:custGeom>
              <a:avLst/>
              <a:gdLst/>
              <a:ahLst/>
              <a:cxnLst/>
              <a:rect l="l" t="t" r="r" b="b"/>
              <a:pathLst>
                <a:path w="4680520" h="4896544">
                  <a:moveTo>
                    <a:pt x="378572" y="4104456"/>
                  </a:moveTo>
                  <a:lnTo>
                    <a:pt x="4301949" y="4104456"/>
                  </a:lnTo>
                  <a:lnTo>
                    <a:pt x="4680520" y="4896544"/>
                  </a:lnTo>
                  <a:lnTo>
                    <a:pt x="0" y="4896544"/>
                  </a:lnTo>
                  <a:close/>
                  <a:moveTo>
                    <a:pt x="791559" y="3240360"/>
                  </a:moveTo>
                  <a:lnTo>
                    <a:pt x="3888962" y="3240360"/>
                  </a:lnTo>
                  <a:lnTo>
                    <a:pt x="4233118" y="3960440"/>
                  </a:lnTo>
                  <a:lnTo>
                    <a:pt x="447403" y="3960440"/>
                  </a:lnTo>
                  <a:close/>
                  <a:moveTo>
                    <a:pt x="1238961" y="2304256"/>
                  </a:moveTo>
                  <a:lnTo>
                    <a:pt x="3441559" y="2304256"/>
                  </a:lnTo>
                  <a:lnTo>
                    <a:pt x="3820131" y="3096344"/>
                  </a:lnTo>
                  <a:lnTo>
                    <a:pt x="860390" y="3096344"/>
                  </a:lnTo>
                  <a:close/>
                  <a:moveTo>
                    <a:pt x="1686364" y="1368152"/>
                  </a:moveTo>
                  <a:lnTo>
                    <a:pt x="2994156" y="1368152"/>
                  </a:lnTo>
                  <a:lnTo>
                    <a:pt x="3372728" y="2160240"/>
                  </a:lnTo>
                  <a:lnTo>
                    <a:pt x="1307792" y="2160240"/>
                  </a:lnTo>
                  <a:close/>
                  <a:moveTo>
                    <a:pt x="2340260" y="0"/>
                  </a:moveTo>
                  <a:lnTo>
                    <a:pt x="2925325" y="1224136"/>
                  </a:lnTo>
                  <a:lnTo>
                    <a:pt x="1755195" y="1224136"/>
                  </a:lnTo>
                  <a:close/>
                </a:path>
              </a:pathLst>
            </a:custGeom>
            <a:gradFill flip="none" rotWithShape="1">
              <a:gsLst>
                <a:gs pos="2083">
                  <a:srgbClr val="CC0066"/>
                </a:gs>
                <a:gs pos="44000">
                  <a:schemeClr val="accent4">
                    <a:lumMod val="75000"/>
                  </a:schemeClr>
                </a:gs>
                <a:gs pos="47000">
                  <a:srgbClr val="CCCC00"/>
                </a:gs>
                <a:gs pos="63000">
                  <a:srgbClr val="CCCC00"/>
                </a:gs>
                <a:gs pos="29000">
                  <a:schemeClr val="accent4">
                    <a:lumMod val="75000"/>
                  </a:schemeClr>
                </a:gs>
                <a:gs pos="25000">
                  <a:srgbClr val="C00000"/>
                </a:gs>
                <a:gs pos="100000">
                  <a:schemeClr val="tx2">
                    <a:lumMod val="75000"/>
                  </a:schemeClr>
                </a:gs>
                <a:gs pos="82000">
                  <a:srgbClr val="0070C0"/>
                </a:gs>
                <a:gs pos="81000">
                  <a:srgbClr val="006600"/>
                </a:gs>
                <a:gs pos="66000">
                  <a:srgbClr val="00B050"/>
                </a:gs>
              </a:gsLst>
              <a:lin ang="5400000" scaled="0"/>
              <a:tileRect/>
            </a:gradFill>
            <a:ln>
              <a:noFill/>
            </a:ln>
            <a:sp3d z="64135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 rot="1233859">
            <a:off x="6099692" y="3493998"/>
            <a:ext cx="2345606" cy="2173410"/>
            <a:chOff x="-3980455" y="20151"/>
            <a:chExt cx="3220304" cy="2983896"/>
          </a:xfrm>
        </p:grpSpPr>
        <p:sp>
          <p:nvSpPr>
            <p:cNvPr id="21" name="任意多边形 20"/>
            <p:cNvSpPr/>
            <p:nvPr/>
          </p:nvSpPr>
          <p:spPr>
            <a:xfrm>
              <a:off x="-2754463" y="20151"/>
              <a:ext cx="591542" cy="2983896"/>
            </a:xfrm>
            <a:custGeom>
              <a:avLst/>
              <a:gdLst>
                <a:gd name="connsiteX0" fmla="*/ 1320800 w 1435100"/>
                <a:gd name="connsiteY0" fmla="*/ 0 h 2349500"/>
                <a:gd name="connsiteX1" fmla="*/ 0 w 1435100"/>
                <a:gd name="connsiteY1" fmla="*/ 2311400 h 2349500"/>
                <a:gd name="connsiteX2" fmla="*/ 114300 w 1435100"/>
                <a:gd name="connsiteY2" fmla="*/ 2349500 h 2349500"/>
                <a:gd name="connsiteX3" fmla="*/ 1435100 w 1435100"/>
                <a:gd name="connsiteY3" fmla="*/ 38100 h 2349500"/>
                <a:gd name="connsiteX4" fmla="*/ 1320800 w 1435100"/>
                <a:gd name="connsiteY4" fmla="*/ 0 h 2349500"/>
                <a:gd name="connsiteX0" fmla="*/ 1320800 w 1320800"/>
                <a:gd name="connsiteY0" fmla="*/ 0 h 2349500"/>
                <a:gd name="connsiteX1" fmla="*/ 0 w 1320800"/>
                <a:gd name="connsiteY1" fmla="*/ 2311400 h 2349500"/>
                <a:gd name="connsiteX2" fmla="*/ 114300 w 1320800"/>
                <a:gd name="connsiteY2" fmla="*/ 2349500 h 2349500"/>
                <a:gd name="connsiteX3" fmla="*/ 1320800 w 1320800"/>
                <a:gd name="connsiteY3" fmla="*/ 0 h 23495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2311400">
                  <a:moveTo>
                    <a:pt x="1320800" y="0"/>
                  </a:moveTo>
                  <a:cubicBezTo>
                    <a:pt x="817033" y="643467"/>
                    <a:pt x="237067" y="1363133"/>
                    <a:pt x="0" y="2311400"/>
                  </a:cubicBezTo>
                  <a:cubicBezTo>
                    <a:pt x="592667" y="1579033"/>
                    <a:pt x="1071033" y="732367"/>
                    <a:pt x="1320800" y="0"/>
                  </a:cubicBezTo>
                  <a:close/>
                </a:path>
              </a:pathLst>
            </a:custGeom>
            <a:gradFill>
              <a:gsLst>
                <a:gs pos="68000">
                  <a:srgbClr val="00B0F0">
                    <a:alpha val="0"/>
                  </a:srgbClr>
                </a:gs>
                <a:gs pos="4000">
                  <a:schemeClr val="bg1"/>
                </a:gs>
                <a:gs pos="32000">
                  <a:srgbClr val="00B0F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 21"/>
            <p:cNvSpPr/>
            <p:nvPr/>
          </p:nvSpPr>
          <p:spPr>
            <a:xfrm rot="17907660">
              <a:off x="-2666074" y="-98053"/>
              <a:ext cx="591542" cy="3220304"/>
            </a:xfrm>
            <a:custGeom>
              <a:avLst/>
              <a:gdLst>
                <a:gd name="connsiteX0" fmla="*/ 1320800 w 1435100"/>
                <a:gd name="connsiteY0" fmla="*/ 0 h 2349500"/>
                <a:gd name="connsiteX1" fmla="*/ 0 w 1435100"/>
                <a:gd name="connsiteY1" fmla="*/ 2311400 h 2349500"/>
                <a:gd name="connsiteX2" fmla="*/ 114300 w 1435100"/>
                <a:gd name="connsiteY2" fmla="*/ 2349500 h 2349500"/>
                <a:gd name="connsiteX3" fmla="*/ 1435100 w 1435100"/>
                <a:gd name="connsiteY3" fmla="*/ 38100 h 2349500"/>
                <a:gd name="connsiteX4" fmla="*/ 1320800 w 1435100"/>
                <a:gd name="connsiteY4" fmla="*/ 0 h 2349500"/>
                <a:gd name="connsiteX0" fmla="*/ 1320800 w 1320800"/>
                <a:gd name="connsiteY0" fmla="*/ 0 h 2349500"/>
                <a:gd name="connsiteX1" fmla="*/ 0 w 1320800"/>
                <a:gd name="connsiteY1" fmla="*/ 2311400 h 2349500"/>
                <a:gd name="connsiteX2" fmla="*/ 114300 w 1320800"/>
                <a:gd name="connsiteY2" fmla="*/ 2349500 h 2349500"/>
                <a:gd name="connsiteX3" fmla="*/ 1320800 w 1320800"/>
                <a:gd name="connsiteY3" fmla="*/ 0 h 23495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2311400">
                  <a:moveTo>
                    <a:pt x="1320800" y="0"/>
                  </a:moveTo>
                  <a:cubicBezTo>
                    <a:pt x="817033" y="643467"/>
                    <a:pt x="237067" y="1363133"/>
                    <a:pt x="0" y="2311400"/>
                  </a:cubicBezTo>
                  <a:cubicBezTo>
                    <a:pt x="592667" y="1579033"/>
                    <a:pt x="1071033" y="732367"/>
                    <a:pt x="1320800" y="0"/>
                  </a:cubicBezTo>
                  <a:close/>
                </a:path>
              </a:pathLst>
            </a:custGeom>
            <a:gradFill>
              <a:gsLst>
                <a:gs pos="68000">
                  <a:srgbClr val="00B0F0">
                    <a:alpha val="0"/>
                  </a:srgbClr>
                </a:gs>
                <a:gs pos="4000">
                  <a:schemeClr val="bg1"/>
                </a:gs>
                <a:gs pos="32000">
                  <a:srgbClr val="00B0F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-2960495" y="1109495"/>
              <a:ext cx="1011777" cy="624763"/>
            </a:xfrm>
            <a:prstGeom prst="ellipse">
              <a:avLst/>
            </a:prstGeom>
            <a:gradFill>
              <a:gsLst>
                <a:gs pos="68000">
                  <a:srgbClr val="00B0F0">
                    <a:alpha val="0"/>
                  </a:srgbClr>
                </a:gs>
                <a:gs pos="4000">
                  <a:schemeClr val="bg1"/>
                </a:gs>
                <a:gs pos="32000">
                  <a:srgbClr val="00B0F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659523" y="2084137"/>
            <a:ext cx="2651572" cy="2456916"/>
            <a:chOff x="544227" y="1645072"/>
            <a:chExt cx="3220304" cy="2983896"/>
          </a:xfrm>
          <a:scene3d>
            <a:camera prst="orthographicFront">
              <a:rot lat="0" lon="299970" rev="0"/>
            </a:camera>
            <a:lightRig rig="threePt" dir="t"/>
          </a:scene3d>
        </p:grpSpPr>
        <p:sp>
          <p:nvSpPr>
            <p:cNvPr id="25" name="任意多边形 24"/>
            <p:cNvSpPr/>
            <p:nvPr/>
          </p:nvSpPr>
          <p:spPr>
            <a:xfrm>
              <a:off x="1770219" y="1645072"/>
              <a:ext cx="591542" cy="2983896"/>
            </a:xfrm>
            <a:custGeom>
              <a:avLst/>
              <a:gdLst>
                <a:gd name="connsiteX0" fmla="*/ 1320800 w 1435100"/>
                <a:gd name="connsiteY0" fmla="*/ 0 h 2349500"/>
                <a:gd name="connsiteX1" fmla="*/ 0 w 1435100"/>
                <a:gd name="connsiteY1" fmla="*/ 2311400 h 2349500"/>
                <a:gd name="connsiteX2" fmla="*/ 114300 w 1435100"/>
                <a:gd name="connsiteY2" fmla="*/ 2349500 h 2349500"/>
                <a:gd name="connsiteX3" fmla="*/ 1435100 w 1435100"/>
                <a:gd name="connsiteY3" fmla="*/ 38100 h 2349500"/>
                <a:gd name="connsiteX4" fmla="*/ 1320800 w 1435100"/>
                <a:gd name="connsiteY4" fmla="*/ 0 h 2349500"/>
                <a:gd name="connsiteX0" fmla="*/ 1320800 w 1320800"/>
                <a:gd name="connsiteY0" fmla="*/ 0 h 2349500"/>
                <a:gd name="connsiteX1" fmla="*/ 0 w 1320800"/>
                <a:gd name="connsiteY1" fmla="*/ 2311400 h 2349500"/>
                <a:gd name="connsiteX2" fmla="*/ 114300 w 1320800"/>
                <a:gd name="connsiteY2" fmla="*/ 2349500 h 2349500"/>
                <a:gd name="connsiteX3" fmla="*/ 1320800 w 1320800"/>
                <a:gd name="connsiteY3" fmla="*/ 0 h 23495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2311400">
                  <a:moveTo>
                    <a:pt x="1320800" y="0"/>
                  </a:moveTo>
                  <a:cubicBezTo>
                    <a:pt x="817033" y="643467"/>
                    <a:pt x="237067" y="1363133"/>
                    <a:pt x="0" y="2311400"/>
                  </a:cubicBezTo>
                  <a:cubicBezTo>
                    <a:pt x="592667" y="1579033"/>
                    <a:pt x="1071033" y="732367"/>
                    <a:pt x="1320800" y="0"/>
                  </a:cubicBezTo>
                  <a:close/>
                </a:path>
              </a:pathLst>
            </a:custGeom>
            <a:gradFill>
              <a:gsLst>
                <a:gs pos="68000">
                  <a:srgbClr val="FFFF00">
                    <a:alpha val="1000"/>
                  </a:srgbClr>
                </a:gs>
                <a:gs pos="4000">
                  <a:schemeClr val="bg1"/>
                </a:gs>
                <a:gs pos="32000">
                  <a:srgbClr val="FFFF0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 rot="17907660">
              <a:off x="1858608" y="1526868"/>
              <a:ext cx="591542" cy="3220304"/>
            </a:xfrm>
            <a:custGeom>
              <a:avLst/>
              <a:gdLst>
                <a:gd name="connsiteX0" fmla="*/ 1320800 w 1435100"/>
                <a:gd name="connsiteY0" fmla="*/ 0 h 2349500"/>
                <a:gd name="connsiteX1" fmla="*/ 0 w 1435100"/>
                <a:gd name="connsiteY1" fmla="*/ 2311400 h 2349500"/>
                <a:gd name="connsiteX2" fmla="*/ 114300 w 1435100"/>
                <a:gd name="connsiteY2" fmla="*/ 2349500 h 2349500"/>
                <a:gd name="connsiteX3" fmla="*/ 1435100 w 1435100"/>
                <a:gd name="connsiteY3" fmla="*/ 38100 h 2349500"/>
                <a:gd name="connsiteX4" fmla="*/ 1320800 w 1435100"/>
                <a:gd name="connsiteY4" fmla="*/ 0 h 2349500"/>
                <a:gd name="connsiteX0" fmla="*/ 1320800 w 1320800"/>
                <a:gd name="connsiteY0" fmla="*/ 0 h 2349500"/>
                <a:gd name="connsiteX1" fmla="*/ 0 w 1320800"/>
                <a:gd name="connsiteY1" fmla="*/ 2311400 h 2349500"/>
                <a:gd name="connsiteX2" fmla="*/ 114300 w 1320800"/>
                <a:gd name="connsiteY2" fmla="*/ 2349500 h 2349500"/>
                <a:gd name="connsiteX3" fmla="*/ 1320800 w 1320800"/>
                <a:gd name="connsiteY3" fmla="*/ 0 h 23495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2311400">
                  <a:moveTo>
                    <a:pt x="1320800" y="0"/>
                  </a:moveTo>
                  <a:cubicBezTo>
                    <a:pt x="817033" y="643467"/>
                    <a:pt x="237067" y="1363133"/>
                    <a:pt x="0" y="2311400"/>
                  </a:cubicBezTo>
                  <a:cubicBezTo>
                    <a:pt x="592667" y="1579033"/>
                    <a:pt x="1071033" y="732367"/>
                    <a:pt x="1320800" y="0"/>
                  </a:cubicBezTo>
                  <a:close/>
                </a:path>
              </a:pathLst>
            </a:custGeom>
            <a:gradFill>
              <a:gsLst>
                <a:gs pos="68000">
                  <a:srgbClr val="FFFF00">
                    <a:alpha val="1000"/>
                  </a:srgbClr>
                </a:gs>
                <a:gs pos="4000">
                  <a:schemeClr val="bg1"/>
                </a:gs>
                <a:gs pos="32000">
                  <a:srgbClr val="FFFF0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1591444" y="2815890"/>
              <a:ext cx="1008112" cy="523669"/>
            </a:xfrm>
            <a:prstGeom prst="ellipse">
              <a:avLst/>
            </a:prstGeom>
            <a:gradFill>
              <a:gsLst>
                <a:gs pos="68000">
                  <a:srgbClr val="FFFF00">
                    <a:alpha val="1000"/>
                  </a:srgbClr>
                </a:gs>
                <a:gs pos="4000">
                  <a:schemeClr val="bg1"/>
                </a:gs>
                <a:gs pos="32000">
                  <a:srgbClr val="FFFF0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159373" y="4435792"/>
            <a:ext cx="1931939" cy="584775"/>
          </a:xfrm>
          <a:prstGeom prst="rect">
            <a:avLst/>
          </a:prstGeom>
          <a:noFill/>
          <a:scene3d>
            <a:camera prst="perspectiveFront" fov="7200000">
              <a:rot lat="0" lon="1200000" rev="21462000"/>
            </a:camera>
            <a:lightRig rig="threePt" dir="t"/>
          </a:scene3d>
        </p:spPr>
        <p:txBody>
          <a:bodyPr wrap="none" rtlCol="0">
            <a:spAutoFit/>
            <a:scene3d>
              <a:camera prst="perspectiveFront" fov="7200000">
                <a:rot lat="0" lon="1200000" rev="21462000"/>
              </a:camera>
              <a:lightRig rig="balanced" dir="t"/>
            </a:scene3d>
            <a:sp3d extrusionH="101600" prstMaterial="dkEdge">
              <a:bevelT w="31750" h="12700"/>
            </a:sp3d>
          </a:bodyPr>
          <a:lstStyle/>
          <a:p>
            <a:pPr>
              <a:lnSpc>
                <a:spcPct val="80000"/>
              </a:lnSpc>
            </a:pPr>
            <a:r>
              <a:rPr lang="en-US" altLang="zh-CN" sz="4000" b="1" dirty="0" smtClean="0">
                <a:ln w="9525" cmpd="sng">
                  <a:gradFill flip="none" rotWithShape="1">
                    <a:gsLst>
                      <a:gs pos="22000">
                        <a:schemeClr val="tx2">
                          <a:lumMod val="75000"/>
                        </a:schemeClr>
                      </a:gs>
                      <a:gs pos="54000">
                        <a:srgbClr val="00B0F0"/>
                      </a:gs>
                      <a:gs pos="100000">
                        <a:schemeClr val="bg1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  <a:gradFill flip="none" rotWithShape="1">
                  <a:gsLst>
                    <a:gs pos="22000">
                      <a:schemeClr val="bg1"/>
                    </a:gs>
                    <a:gs pos="88000">
                      <a:srgbClr val="00B0F0"/>
                    </a:gs>
                    <a:gs pos="44000">
                      <a:srgbClr val="00B0F0"/>
                    </a:gs>
                    <a:gs pos="63000">
                      <a:schemeClr val="tx2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8100" dir="8100000" algn="tr" rotWithShape="0">
                    <a:prstClr val="black">
                      <a:alpha val="56000"/>
                    </a:prstClr>
                  </a:outerShdw>
                </a:effectLst>
              </a:rPr>
              <a:t>PPT 3D</a:t>
            </a:r>
            <a:endParaRPr lang="zh-CN" altLang="en-US" sz="4000" b="1" dirty="0">
              <a:ln w="9525" cmpd="sng">
                <a:gradFill flip="none" rotWithShape="1">
                  <a:gsLst>
                    <a:gs pos="22000">
                      <a:schemeClr val="tx2">
                        <a:lumMod val="75000"/>
                      </a:schemeClr>
                    </a:gs>
                    <a:gs pos="54000">
                      <a:srgbClr val="00B0F0"/>
                    </a:gs>
                    <a:gs pos="100000">
                      <a:schemeClr val="bg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gradFill flip="none" rotWithShape="1">
                <a:gsLst>
                  <a:gs pos="22000">
                    <a:schemeClr val="bg1"/>
                  </a:gs>
                  <a:gs pos="88000">
                    <a:srgbClr val="00B0F0"/>
                  </a:gs>
                  <a:gs pos="44000">
                    <a:srgbClr val="00B0F0"/>
                  </a:gs>
                  <a:gs pos="63000">
                    <a:schemeClr val="tx2">
                      <a:lumMod val="75000"/>
                    </a:schemeClr>
                  </a:gs>
                </a:gsLst>
                <a:lin ang="5400000" scaled="1"/>
                <a:tileRect/>
              </a:gradFill>
              <a:effectLst>
                <a:outerShdw blurRad="50800" dist="38100" dir="8100000" algn="tr" rotWithShape="0">
                  <a:prstClr val="black">
                    <a:alpha val="56000"/>
                  </a:prstClr>
                </a:outerShdw>
              </a:effectLst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159970" y="1555750"/>
            <a:ext cx="4575332" cy="4575332"/>
            <a:chOff x="1163216" y="1460376"/>
            <a:chExt cx="5161384" cy="5161384"/>
          </a:xfrm>
          <a:effectLst/>
          <a:scene3d>
            <a:camera prst="perspectiveFront" fov="4200000">
              <a:rot lat="812460" lon="11709492" rev="338221"/>
            </a:camera>
            <a:lightRig rig="balanced" dir="t">
              <a:rot lat="0" lon="0" rev="15000000"/>
            </a:lightRig>
          </a:scene3d>
        </p:grpSpPr>
        <p:sp>
          <p:nvSpPr>
            <p:cNvPr id="30" name="椭圆 29"/>
            <p:cNvSpPr/>
            <p:nvPr/>
          </p:nvSpPr>
          <p:spPr>
            <a:xfrm>
              <a:off x="1163216" y="1460376"/>
              <a:ext cx="5161384" cy="5161384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sp3d z="64135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等腰三角形 3"/>
            <p:cNvSpPr/>
            <p:nvPr/>
          </p:nvSpPr>
          <p:spPr>
            <a:xfrm>
              <a:off x="1835696" y="1544092"/>
              <a:ext cx="3816424" cy="3992567"/>
            </a:xfrm>
            <a:custGeom>
              <a:avLst/>
              <a:gdLst/>
              <a:ahLst/>
              <a:cxnLst/>
              <a:rect l="l" t="t" r="r" b="b"/>
              <a:pathLst>
                <a:path w="4680520" h="4896544">
                  <a:moveTo>
                    <a:pt x="378572" y="4104456"/>
                  </a:moveTo>
                  <a:lnTo>
                    <a:pt x="4301949" y="4104456"/>
                  </a:lnTo>
                  <a:lnTo>
                    <a:pt x="4680520" y="4896544"/>
                  </a:lnTo>
                  <a:lnTo>
                    <a:pt x="0" y="4896544"/>
                  </a:lnTo>
                  <a:close/>
                  <a:moveTo>
                    <a:pt x="791559" y="3240360"/>
                  </a:moveTo>
                  <a:lnTo>
                    <a:pt x="3888962" y="3240360"/>
                  </a:lnTo>
                  <a:lnTo>
                    <a:pt x="4233118" y="3960440"/>
                  </a:lnTo>
                  <a:lnTo>
                    <a:pt x="447403" y="3960440"/>
                  </a:lnTo>
                  <a:close/>
                  <a:moveTo>
                    <a:pt x="1238961" y="2304256"/>
                  </a:moveTo>
                  <a:lnTo>
                    <a:pt x="3441559" y="2304256"/>
                  </a:lnTo>
                  <a:lnTo>
                    <a:pt x="3820131" y="3096344"/>
                  </a:lnTo>
                  <a:lnTo>
                    <a:pt x="860390" y="3096344"/>
                  </a:lnTo>
                  <a:close/>
                  <a:moveTo>
                    <a:pt x="1686364" y="1368152"/>
                  </a:moveTo>
                  <a:lnTo>
                    <a:pt x="2994156" y="1368152"/>
                  </a:lnTo>
                  <a:lnTo>
                    <a:pt x="3372728" y="2160240"/>
                  </a:lnTo>
                  <a:lnTo>
                    <a:pt x="1307792" y="2160240"/>
                  </a:lnTo>
                  <a:close/>
                  <a:moveTo>
                    <a:pt x="2340260" y="0"/>
                  </a:moveTo>
                  <a:lnTo>
                    <a:pt x="2925325" y="1224136"/>
                  </a:lnTo>
                  <a:lnTo>
                    <a:pt x="1755195" y="1224136"/>
                  </a:lnTo>
                  <a:close/>
                </a:path>
              </a:pathLst>
            </a:custGeom>
            <a:gradFill flip="none" rotWithShape="1">
              <a:gsLst>
                <a:gs pos="44000">
                  <a:schemeClr val="accent4">
                    <a:lumMod val="75000"/>
                  </a:schemeClr>
                </a:gs>
                <a:gs pos="47000">
                  <a:srgbClr val="CCCC00"/>
                </a:gs>
                <a:gs pos="63000">
                  <a:srgbClr val="CCCC00"/>
                </a:gs>
                <a:gs pos="29000">
                  <a:schemeClr val="accent4">
                    <a:lumMod val="75000"/>
                  </a:schemeClr>
                </a:gs>
                <a:gs pos="25000">
                  <a:srgbClr val="C00000"/>
                </a:gs>
                <a:gs pos="100000">
                  <a:schemeClr val="tx2">
                    <a:lumMod val="75000"/>
                  </a:schemeClr>
                </a:gs>
                <a:gs pos="82000">
                  <a:srgbClr val="0070C0"/>
                </a:gs>
                <a:gs pos="81000">
                  <a:srgbClr val="006600"/>
                </a:gs>
                <a:gs pos="66000">
                  <a:srgbClr val="00B050"/>
                </a:gs>
              </a:gsLst>
              <a:lin ang="5400000" scaled="0"/>
              <a:tileRect/>
            </a:gradFill>
            <a:ln>
              <a:noFill/>
            </a:ln>
            <a:sp3d z="64135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59970" y="1555750"/>
            <a:ext cx="4575332" cy="4575332"/>
            <a:chOff x="1163216" y="1460376"/>
            <a:chExt cx="5161384" cy="5161384"/>
          </a:xfrm>
          <a:effectLst/>
          <a:scene3d>
            <a:camera prst="perspectiveFront" fov="4200000">
              <a:rot lat="20815053" lon="18792480" rev="785978"/>
            </a:camera>
            <a:lightRig rig="harsh" dir="t">
              <a:rot lat="0" lon="0" rev="15000000"/>
            </a:lightRig>
          </a:scene3d>
        </p:grpSpPr>
        <p:sp>
          <p:nvSpPr>
            <p:cNvPr id="33" name="椭圆 32"/>
            <p:cNvSpPr/>
            <p:nvPr/>
          </p:nvSpPr>
          <p:spPr>
            <a:xfrm>
              <a:off x="1163216" y="1460376"/>
              <a:ext cx="5161384" cy="5161384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sp3d z="63500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等腰三角形 3"/>
            <p:cNvSpPr/>
            <p:nvPr/>
          </p:nvSpPr>
          <p:spPr>
            <a:xfrm>
              <a:off x="1835696" y="1544092"/>
              <a:ext cx="3816424" cy="3992567"/>
            </a:xfrm>
            <a:custGeom>
              <a:avLst/>
              <a:gdLst/>
              <a:ahLst/>
              <a:cxnLst/>
              <a:rect l="l" t="t" r="r" b="b"/>
              <a:pathLst>
                <a:path w="4680520" h="4896544">
                  <a:moveTo>
                    <a:pt x="378572" y="4104456"/>
                  </a:moveTo>
                  <a:lnTo>
                    <a:pt x="4301949" y="4104456"/>
                  </a:lnTo>
                  <a:lnTo>
                    <a:pt x="4680520" y="4896544"/>
                  </a:lnTo>
                  <a:lnTo>
                    <a:pt x="0" y="4896544"/>
                  </a:lnTo>
                  <a:close/>
                  <a:moveTo>
                    <a:pt x="791559" y="3240360"/>
                  </a:moveTo>
                  <a:lnTo>
                    <a:pt x="3888962" y="3240360"/>
                  </a:lnTo>
                  <a:lnTo>
                    <a:pt x="4233118" y="3960440"/>
                  </a:lnTo>
                  <a:lnTo>
                    <a:pt x="447403" y="3960440"/>
                  </a:lnTo>
                  <a:close/>
                  <a:moveTo>
                    <a:pt x="1238961" y="2304256"/>
                  </a:moveTo>
                  <a:lnTo>
                    <a:pt x="3441559" y="2304256"/>
                  </a:lnTo>
                  <a:lnTo>
                    <a:pt x="3820131" y="3096344"/>
                  </a:lnTo>
                  <a:lnTo>
                    <a:pt x="860390" y="3096344"/>
                  </a:lnTo>
                  <a:close/>
                  <a:moveTo>
                    <a:pt x="1686364" y="1368152"/>
                  </a:moveTo>
                  <a:lnTo>
                    <a:pt x="2994156" y="1368152"/>
                  </a:lnTo>
                  <a:lnTo>
                    <a:pt x="3372728" y="2160240"/>
                  </a:lnTo>
                  <a:lnTo>
                    <a:pt x="1307792" y="2160240"/>
                  </a:lnTo>
                  <a:close/>
                  <a:moveTo>
                    <a:pt x="2340260" y="0"/>
                  </a:moveTo>
                  <a:lnTo>
                    <a:pt x="2925325" y="1224136"/>
                  </a:lnTo>
                  <a:lnTo>
                    <a:pt x="1755195" y="1224136"/>
                  </a:lnTo>
                  <a:close/>
                </a:path>
              </a:pathLst>
            </a:custGeom>
            <a:gradFill flip="none" rotWithShape="1">
              <a:gsLst>
                <a:gs pos="44000">
                  <a:schemeClr val="accent4">
                    <a:lumMod val="75000"/>
                  </a:schemeClr>
                </a:gs>
                <a:gs pos="47000">
                  <a:srgbClr val="CCCC00"/>
                </a:gs>
                <a:gs pos="63000">
                  <a:srgbClr val="CCCC00"/>
                </a:gs>
                <a:gs pos="29000">
                  <a:schemeClr val="accent4">
                    <a:lumMod val="75000"/>
                  </a:schemeClr>
                </a:gs>
                <a:gs pos="25000">
                  <a:srgbClr val="C00000"/>
                </a:gs>
                <a:gs pos="100000">
                  <a:schemeClr val="tx2">
                    <a:lumMod val="75000"/>
                  </a:schemeClr>
                </a:gs>
                <a:gs pos="82000">
                  <a:srgbClr val="0070C0"/>
                </a:gs>
                <a:gs pos="81000">
                  <a:srgbClr val="006600"/>
                </a:gs>
                <a:gs pos="66000">
                  <a:srgbClr val="00B050"/>
                </a:gs>
              </a:gsLst>
              <a:lin ang="5400000" scaled="0"/>
              <a:tileRect/>
            </a:gradFill>
            <a:ln>
              <a:noFill/>
            </a:ln>
            <a:sp3d z="635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92018" y="2017982"/>
            <a:ext cx="2651572" cy="2456916"/>
            <a:chOff x="544227" y="1645072"/>
            <a:chExt cx="3220304" cy="2983896"/>
          </a:xfrm>
          <a:scene3d>
            <a:camera prst="orthographicFront">
              <a:rot lat="0" lon="299970" rev="0"/>
            </a:camera>
            <a:lightRig rig="threePt" dir="t"/>
          </a:scene3d>
        </p:grpSpPr>
        <p:sp>
          <p:nvSpPr>
            <p:cNvPr id="43" name="任意多边形 42"/>
            <p:cNvSpPr/>
            <p:nvPr/>
          </p:nvSpPr>
          <p:spPr>
            <a:xfrm>
              <a:off x="1770219" y="1645072"/>
              <a:ext cx="591542" cy="2983896"/>
            </a:xfrm>
            <a:custGeom>
              <a:avLst/>
              <a:gdLst>
                <a:gd name="connsiteX0" fmla="*/ 1320800 w 1435100"/>
                <a:gd name="connsiteY0" fmla="*/ 0 h 2349500"/>
                <a:gd name="connsiteX1" fmla="*/ 0 w 1435100"/>
                <a:gd name="connsiteY1" fmla="*/ 2311400 h 2349500"/>
                <a:gd name="connsiteX2" fmla="*/ 114300 w 1435100"/>
                <a:gd name="connsiteY2" fmla="*/ 2349500 h 2349500"/>
                <a:gd name="connsiteX3" fmla="*/ 1435100 w 1435100"/>
                <a:gd name="connsiteY3" fmla="*/ 38100 h 2349500"/>
                <a:gd name="connsiteX4" fmla="*/ 1320800 w 1435100"/>
                <a:gd name="connsiteY4" fmla="*/ 0 h 2349500"/>
                <a:gd name="connsiteX0" fmla="*/ 1320800 w 1320800"/>
                <a:gd name="connsiteY0" fmla="*/ 0 h 2349500"/>
                <a:gd name="connsiteX1" fmla="*/ 0 w 1320800"/>
                <a:gd name="connsiteY1" fmla="*/ 2311400 h 2349500"/>
                <a:gd name="connsiteX2" fmla="*/ 114300 w 1320800"/>
                <a:gd name="connsiteY2" fmla="*/ 2349500 h 2349500"/>
                <a:gd name="connsiteX3" fmla="*/ 1320800 w 1320800"/>
                <a:gd name="connsiteY3" fmla="*/ 0 h 23495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2311400">
                  <a:moveTo>
                    <a:pt x="1320800" y="0"/>
                  </a:moveTo>
                  <a:cubicBezTo>
                    <a:pt x="817033" y="643467"/>
                    <a:pt x="237067" y="1363133"/>
                    <a:pt x="0" y="2311400"/>
                  </a:cubicBezTo>
                  <a:cubicBezTo>
                    <a:pt x="592667" y="1579033"/>
                    <a:pt x="1071033" y="732367"/>
                    <a:pt x="1320800" y="0"/>
                  </a:cubicBezTo>
                  <a:close/>
                </a:path>
              </a:pathLst>
            </a:custGeom>
            <a:gradFill>
              <a:gsLst>
                <a:gs pos="68000">
                  <a:srgbClr val="FFFF00">
                    <a:alpha val="1000"/>
                  </a:srgbClr>
                </a:gs>
                <a:gs pos="4000">
                  <a:schemeClr val="bg1"/>
                </a:gs>
                <a:gs pos="32000">
                  <a:srgbClr val="FFFF0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 rot="17907660">
              <a:off x="1858608" y="1526868"/>
              <a:ext cx="591542" cy="3220304"/>
            </a:xfrm>
            <a:custGeom>
              <a:avLst/>
              <a:gdLst>
                <a:gd name="connsiteX0" fmla="*/ 1320800 w 1435100"/>
                <a:gd name="connsiteY0" fmla="*/ 0 h 2349500"/>
                <a:gd name="connsiteX1" fmla="*/ 0 w 1435100"/>
                <a:gd name="connsiteY1" fmla="*/ 2311400 h 2349500"/>
                <a:gd name="connsiteX2" fmla="*/ 114300 w 1435100"/>
                <a:gd name="connsiteY2" fmla="*/ 2349500 h 2349500"/>
                <a:gd name="connsiteX3" fmla="*/ 1435100 w 1435100"/>
                <a:gd name="connsiteY3" fmla="*/ 38100 h 2349500"/>
                <a:gd name="connsiteX4" fmla="*/ 1320800 w 1435100"/>
                <a:gd name="connsiteY4" fmla="*/ 0 h 2349500"/>
                <a:gd name="connsiteX0" fmla="*/ 1320800 w 1320800"/>
                <a:gd name="connsiteY0" fmla="*/ 0 h 2349500"/>
                <a:gd name="connsiteX1" fmla="*/ 0 w 1320800"/>
                <a:gd name="connsiteY1" fmla="*/ 2311400 h 2349500"/>
                <a:gd name="connsiteX2" fmla="*/ 114300 w 1320800"/>
                <a:gd name="connsiteY2" fmla="*/ 2349500 h 2349500"/>
                <a:gd name="connsiteX3" fmla="*/ 1320800 w 1320800"/>
                <a:gd name="connsiteY3" fmla="*/ 0 h 23495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2311400">
                  <a:moveTo>
                    <a:pt x="1320800" y="0"/>
                  </a:moveTo>
                  <a:cubicBezTo>
                    <a:pt x="817033" y="643467"/>
                    <a:pt x="237067" y="1363133"/>
                    <a:pt x="0" y="2311400"/>
                  </a:cubicBezTo>
                  <a:cubicBezTo>
                    <a:pt x="592667" y="1579033"/>
                    <a:pt x="1071033" y="732367"/>
                    <a:pt x="1320800" y="0"/>
                  </a:cubicBezTo>
                  <a:close/>
                </a:path>
              </a:pathLst>
            </a:custGeom>
            <a:gradFill>
              <a:gsLst>
                <a:gs pos="68000">
                  <a:srgbClr val="FFFF00">
                    <a:alpha val="1000"/>
                  </a:srgbClr>
                </a:gs>
                <a:gs pos="4000">
                  <a:schemeClr val="bg1"/>
                </a:gs>
                <a:gs pos="32000">
                  <a:srgbClr val="FFFF0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1591444" y="2815890"/>
              <a:ext cx="1008112" cy="523669"/>
            </a:xfrm>
            <a:prstGeom prst="ellipse">
              <a:avLst/>
            </a:prstGeom>
            <a:gradFill>
              <a:gsLst>
                <a:gs pos="68000">
                  <a:srgbClr val="FFFF00">
                    <a:alpha val="1000"/>
                  </a:srgbClr>
                </a:gs>
                <a:gs pos="4000">
                  <a:schemeClr val="bg1"/>
                </a:gs>
                <a:gs pos="32000">
                  <a:srgbClr val="FFFF0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176194" y="4499367"/>
            <a:ext cx="1755609" cy="535531"/>
          </a:xfrm>
          <a:prstGeom prst="rect">
            <a:avLst/>
          </a:prstGeom>
          <a:noFill/>
          <a:scene3d>
            <a:camera prst="perspectiveFront" fov="7200000">
              <a:rot lat="21520804" lon="20701283" rev="486864"/>
            </a:camera>
            <a:lightRig rig="threePt" dir="t"/>
          </a:scene3d>
        </p:spPr>
        <p:txBody>
          <a:bodyPr wrap="none" rtlCol="0">
            <a:spAutoFit/>
            <a:scene3d>
              <a:camera prst="perspectiveFront" fov="7200000">
                <a:rot lat="0" lon="1200000" rev="21462000"/>
              </a:camera>
              <a:lightRig rig="balanced" dir="t"/>
            </a:scene3d>
            <a:sp3d extrusionH="101600" prstMaterial="dkEdge">
              <a:bevelT w="31750" h="12700"/>
            </a:sp3d>
          </a:bodyPr>
          <a:lstStyle/>
          <a:p>
            <a:pPr>
              <a:lnSpc>
                <a:spcPct val="80000"/>
              </a:lnSpc>
            </a:pPr>
            <a:r>
              <a:rPr lang="en-US" altLang="zh-CN" sz="3600" b="1" dirty="0" smtClean="0">
                <a:ln w="9525" cmpd="sng">
                  <a:gradFill flip="none" rotWithShape="1">
                    <a:gsLst>
                      <a:gs pos="22000">
                        <a:schemeClr val="tx2">
                          <a:lumMod val="75000"/>
                        </a:schemeClr>
                      </a:gs>
                      <a:gs pos="54000">
                        <a:srgbClr val="00B0F0"/>
                      </a:gs>
                      <a:gs pos="100000">
                        <a:schemeClr val="bg1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  <a:gradFill flip="none" rotWithShape="1">
                  <a:gsLst>
                    <a:gs pos="22000">
                      <a:schemeClr val="bg1"/>
                    </a:gs>
                    <a:gs pos="88000">
                      <a:srgbClr val="00B0F0"/>
                    </a:gs>
                    <a:gs pos="44000">
                      <a:srgbClr val="00B0F0"/>
                    </a:gs>
                    <a:gs pos="63000">
                      <a:schemeClr val="tx2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8100" dir="8100000" algn="tr" rotWithShape="0">
                    <a:prstClr val="black">
                      <a:alpha val="56000"/>
                    </a:prstClr>
                  </a:outerShdw>
                </a:effectLst>
              </a:rPr>
              <a:t>PPT 3D</a:t>
            </a:r>
            <a:endParaRPr lang="zh-CN" altLang="en-US" sz="3600" b="1" dirty="0">
              <a:ln w="9525" cmpd="sng">
                <a:gradFill flip="none" rotWithShape="1">
                  <a:gsLst>
                    <a:gs pos="22000">
                      <a:schemeClr val="tx2">
                        <a:lumMod val="75000"/>
                      </a:schemeClr>
                    </a:gs>
                    <a:gs pos="54000">
                      <a:srgbClr val="00B0F0"/>
                    </a:gs>
                    <a:gs pos="100000">
                      <a:schemeClr val="bg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gradFill flip="none" rotWithShape="1">
                <a:gsLst>
                  <a:gs pos="22000">
                    <a:schemeClr val="bg1"/>
                  </a:gs>
                  <a:gs pos="88000">
                    <a:srgbClr val="00B0F0"/>
                  </a:gs>
                  <a:gs pos="44000">
                    <a:srgbClr val="00B0F0"/>
                  </a:gs>
                  <a:gs pos="63000">
                    <a:schemeClr val="tx2">
                      <a:lumMod val="75000"/>
                    </a:schemeClr>
                  </a:gs>
                </a:gsLst>
                <a:lin ang="5400000" scaled="1"/>
                <a:tileRect/>
              </a:gradFill>
              <a:effectLst>
                <a:outerShdw blurRad="50800" dist="38100" dir="8100000" algn="tr" rotWithShape="0">
                  <a:prstClr val="black">
                    <a:alpha val="56000"/>
                  </a:prstClr>
                </a:outerShdw>
              </a:effectLst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159970" y="1555750"/>
            <a:ext cx="4575332" cy="4575332"/>
            <a:chOff x="1163216" y="1460376"/>
            <a:chExt cx="5161384" cy="5161384"/>
          </a:xfrm>
          <a:effectLst/>
          <a:scene3d>
            <a:camera prst="perspectiveFront" fov="4200000">
              <a:rot lat="21238573" lon="4549026" rev="20759125"/>
            </a:camera>
            <a:lightRig rig="balanced" dir="t">
              <a:rot lat="0" lon="0" rev="16800000"/>
            </a:lightRig>
          </a:scene3d>
        </p:grpSpPr>
        <p:sp>
          <p:nvSpPr>
            <p:cNvPr id="36" name="椭圆 35"/>
            <p:cNvSpPr/>
            <p:nvPr/>
          </p:nvSpPr>
          <p:spPr>
            <a:xfrm>
              <a:off x="1163216" y="1460376"/>
              <a:ext cx="5161384" cy="5161384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sp3d z="63500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等腰三角形 3"/>
            <p:cNvSpPr/>
            <p:nvPr/>
          </p:nvSpPr>
          <p:spPr>
            <a:xfrm>
              <a:off x="1835696" y="1544092"/>
              <a:ext cx="3816424" cy="3992567"/>
            </a:xfrm>
            <a:custGeom>
              <a:avLst/>
              <a:gdLst/>
              <a:ahLst/>
              <a:cxnLst/>
              <a:rect l="l" t="t" r="r" b="b"/>
              <a:pathLst>
                <a:path w="4680520" h="4896544">
                  <a:moveTo>
                    <a:pt x="378572" y="4104456"/>
                  </a:moveTo>
                  <a:lnTo>
                    <a:pt x="4301949" y="4104456"/>
                  </a:lnTo>
                  <a:lnTo>
                    <a:pt x="4680520" y="4896544"/>
                  </a:lnTo>
                  <a:lnTo>
                    <a:pt x="0" y="4896544"/>
                  </a:lnTo>
                  <a:close/>
                  <a:moveTo>
                    <a:pt x="791559" y="3240360"/>
                  </a:moveTo>
                  <a:lnTo>
                    <a:pt x="3888962" y="3240360"/>
                  </a:lnTo>
                  <a:lnTo>
                    <a:pt x="4233118" y="3960440"/>
                  </a:lnTo>
                  <a:lnTo>
                    <a:pt x="447403" y="3960440"/>
                  </a:lnTo>
                  <a:close/>
                  <a:moveTo>
                    <a:pt x="1238961" y="2304256"/>
                  </a:moveTo>
                  <a:lnTo>
                    <a:pt x="3441559" y="2304256"/>
                  </a:lnTo>
                  <a:lnTo>
                    <a:pt x="3820131" y="3096344"/>
                  </a:lnTo>
                  <a:lnTo>
                    <a:pt x="860390" y="3096344"/>
                  </a:lnTo>
                  <a:close/>
                  <a:moveTo>
                    <a:pt x="1686364" y="1368152"/>
                  </a:moveTo>
                  <a:lnTo>
                    <a:pt x="2994156" y="1368152"/>
                  </a:lnTo>
                  <a:lnTo>
                    <a:pt x="3372728" y="2160240"/>
                  </a:lnTo>
                  <a:lnTo>
                    <a:pt x="1307792" y="2160240"/>
                  </a:lnTo>
                  <a:close/>
                  <a:moveTo>
                    <a:pt x="2340260" y="0"/>
                  </a:moveTo>
                  <a:lnTo>
                    <a:pt x="2925325" y="1224136"/>
                  </a:lnTo>
                  <a:lnTo>
                    <a:pt x="1755195" y="1224136"/>
                  </a:lnTo>
                  <a:close/>
                </a:path>
              </a:pathLst>
            </a:custGeom>
            <a:gradFill flip="none" rotWithShape="1">
              <a:gsLst>
                <a:gs pos="2083">
                  <a:srgbClr val="CC0066"/>
                </a:gs>
                <a:gs pos="44000">
                  <a:schemeClr val="accent4">
                    <a:lumMod val="75000"/>
                  </a:schemeClr>
                </a:gs>
                <a:gs pos="47000">
                  <a:srgbClr val="CCCC00"/>
                </a:gs>
                <a:gs pos="63000">
                  <a:srgbClr val="CCCC00"/>
                </a:gs>
                <a:gs pos="29000">
                  <a:schemeClr val="accent4">
                    <a:lumMod val="75000"/>
                  </a:schemeClr>
                </a:gs>
                <a:gs pos="25000">
                  <a:srgbClr val="C00000"/>
                </a:gs>
                <a:gs pos="100000">
                  <a:schemeClr val="tx2">
                    <a:lumMod val="75000"/>
                  </a:schemeClr>
                </a:gs>
                <a:gs pos="82000">
                  <a:srgbClr val="0070C0"/>
                </a:gs>
                <a:gs pos="81000">
                  <a:srgbClr val="006600"/>
                </a:gs>
                <a:gs pos="66000">
                  <a:srgbClr val="00B050"/>
                </a:gs>
              </a:gsLst>
              <a:lin ang="5400000" scaled="0"/>
              <a:tileRect/>
            </a:gradFill>
            <a:ln>
              <a:noFill/>
            </a:ln>
            <a:sp3d z="63500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 rot="1233859">
            <a:off x="322936" y="3398937"/>
            <a:ext cx="2345606" cy="2173410"/>
            <a:chOff x="-3980455" y="20151"/>
            <a:chExt cx="3220304" cy="2983896"/>
          </a:xfrm>
        </p:grpSpPr>
        <p:sp>
          <p:nvSpPr>
            <p:cNvPr id="39" name="任意多边形 38"/>
            <p:cNvSpPr/>
            <p:nvPr/>
          </p:nvSpPr>
          <p:spPr>
            <a:xfrm>
              <a:off x="-2754463" y="20151"/>
              <a:ext cx="591542" cy="2983896"/>
            </a:xfrm>
            <a:custGeom>
              <a:avLst/>
              <a:gdLst>
                <a:gd name="connsiteX0" fmla="*/ 1320800 w 1435100"/>
                <a:gd name="connsiteY0" fmla="*/ 0 h 2349500"/>
                <a:gd name="connsiteX1" fmla="*/ 0 w 1435100"/>
                <a:gd name="connsiteY1" fmla="*/ 2311400 h 2349500"/>
                <a:gd name="connsiteX2" fmla="*/ 114300 w 1435100"/>
                <a:gd name="connsiteY2" fmla="*/ 2349500 h 2349500"/>
                <a:gd name="connsiteX3" fmla="*/ 1435100 w 1435100"/>
                <a:gd name="connsiteY3" fmla="*/ 38100 h 2349500"/>
                <a:gd name="connsiteX4" fmla="*/ 1320800 w 1435100"/>
                <a:gd name="connsiteY4" fmla="*/ 0 h 2349500"/>
                <a:gd name="connsiteX0" fmla="*/ 1320800 w 1320800"/>
                <a:gd name="connsiteY0" fmla="*/ 0 h 2349500"/>
                <a:gd name="connsiteX1" fmla="*/ 0 w 1320800"/>
                <a:gd name="connsiteY1" fmla="*/ 2311400 h 2349500"/>
                <a:gd name="connsiteX2" fmla="*/ 114300 w 1320800"/>
                <a:gd name="connsiteY2" fmla="*/ 2349500 h 2349500"/>
                <a:gd name="connsiteX3" fmla="*/ 1320800 w 1320800"/>
                <a:gd name="connsiteY3" fmla="*/ 0 h 23495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2311400">
                  <a:moveTo>
                    <a:pt x="1320800" y="0"/>
                  </a:moveTo>
                  <a:cubicBezTo>
                    <a:pt x="817033" y="643467"/>
                    <a:pt x="237067" y="1363133"/>
                    <a:pt x="0" y="2311400"/>
                  </a:cubicBezTo>
                  <a:cubicBezTo>
                    <a:pt x="592667" y="1579033"/>
                    <a:pt x="1071033" y="732367"/>
                    <a:pt x="1320800" y="0"/>
                  </a:cubicBezTo>
                  <a:close/>
                </a:path>
              </a:pathLst>
            </a:custGeom>
            <a:gradFill>
              <a:gsLst>
                <a:gs pos="68000">
                  <a:srgbClr val="00B0F0">
                    <a:alpha val="0"/>
                  </a:srgbClr>
                </a:gs>
                <a:gs pos="4000">
                  <a:schemeClr val="bg1"/>
                </a:gs>
                <a:gs pos="32000">
                  <a:srgbClr val="00B0F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 39"/>
            <p:cNvSpPr/>
            <p:nvPr/>
          </p:nvSpPr>
          <p:spPr>
            <a:xfrm rot="17907660">
              <a:off x="-2666074" y="-98053"/>
              <a:ext cx="591542" cy="3220304"/>
            </a:xfrm>
            <a:custGeom>
              <a:avLst/>
              <a:gdLst>
                <a:gd name="connsiteX0" fmla="*/ 1320800 w 1435100"/>
                <a:gd name="connsiteY0" fmla="*/ 0 h 2349500"/>
                <a:gd name="connsiteX1" fmla="*/ 0 w 1435100"/>
                <a:gd name="connsiteY1" fmla="*/ 2311400 h 2349500"/>
                <a:gd name="connsiteX2" fmla="*/ 114300 w 1435100"/>
                <a:gd name="connsiteY2" fmla="*/ 2349500 h 2349500"/>
                <a:gd name="connsiteX3" fmla="*/ 1435100 w 1435100"/>
                <a:gd name="connsiteY3" fmla="*/ 38100 h 2349500"/>
                <a:gd name="connsiteX4" fmla="*/ 1320800 w 1435100"/>
                <a:gd name="connsiteY4" fmla="*/ 0 h 2349500"/>
                <a:gd name="connsiteX0" fmla="*/ 1320800 w 1320800"/>
                <a:gd name="connsiteY0" fmla="*/ 0 h 2349500"/>
                <a:gd name="connsiteX1" fmla="*/ 0 w 1320800"/>
                <a:gd name="connsiteY1" fmla="*/ 2311400 h 2349500"/>
                <a:gd name="connsiteX2" fmla="*/ 114300 w 1320800"/>
                <a:gd name="connsiteY2" fmla="*/ 2349500 h 2349500"/>
                <a:gd name="connsiteX3" fmla="*/ 1320800 w 1320800"/>
                <a:gd name="connsiteY3" fmla="*/ 0 h 23495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2311400">
                  <a:moveTo>
                    <a:pt x="1320800" y="0"/>
                  </a:moveTo>
                  <a:cubicBezTo>
                    <a:pt x="817033" y="643467"/>
                    <a:pt x="237067" y="1363133"/>
                    <a:pt x="0" y="2311400"/>
                  </a:cubicBezTo>
                  <a:cubicBezTo>
                    <a:pt x="592667" y="1579033"/>
                    <a:pt x="1071033" y="732367"/>
                    <a:pt x="1320800" y="0"/>
                  </a:cubicBezTo>
                  <a:close/>
                </a:path>
              </a:pathLst>
            </a:custGeom>
            <a:gradFill>
              <a:gsLst>
                <a:gs pos="68000">
                  <a:srgbClr val="00B0F0">
                    <a:alpha val="0"/>
                  </a:srgbClr>
                </a:gs>
                <a:gs pos="4000">
                  <a:schemeClr val="bg1"/>
                </a:gs>
                <a:gs pos="32000">
                  <a:srgbClr val="00B0F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-2960495" y="1109495"/>
              <a:ext cx="1011777" cy="624763"/>
            </a:xfrm>
            <a:prstGeom prst="ellipse">
              <a:avLst/>
            </a:prstGeom>
            <a:gradFill>
              <a:gsLst>
                <a:gs pos="68000">
                  <a:srgbClr val="00B0F0">
                    <a:alpha val="0"/>
                  </a:srgbClr>
                </a:gs>
                <a:gs pos="4000">
                  <a:schemeClr val="bg1"/>
                </a:gs>
                <a:gs pos="32000">
                  <a:srgbClr val="00B0F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3129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9000"/>
                            </p:stCondLst>
                            <p:childTnLst>
                              <p:par>
                                <p:cTn id="1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8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6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21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2013-05-26T10:23:59Z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