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4A3DE-D174-4AD9-9B4E-51865256635E}" type="datetimeFigureOut">
              <a:rPr lang="zh-CN" altLang="en-US" smtClean="0"/>
              <a:t>2013/5/26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540C9-B51A-45DF-818A-50C9D9E588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93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E1BF5-D051-449B-BCE8-1866AA53C6A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033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DD37-281A-4FE9-B0D2-A02A80D196EE}" type="datetimeFigureOut">
              <a:rPr lang="zh-CN" altLang="en-US" smtClean="0"/>
              <a:pPr/>
              <a:t>2013/5/26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418-C156-4902-AAC9-4A39D26B1F1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29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BDD37-281A-4FE9-B0D2-A02A80D196EE}" type="datetimeFigureOut">
              <a:rPr lang="zh-CN" altLang="en-US" smtClean="0"/>
              <a:pPr/>
              <a:t>2013/5/26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53418-C156-4902-AAC9-4A39D26B1F1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41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2426876"/>
            <a:ext cx="3271158" cy="3108762"/>
          </a:xfrm>
          <a:prstGeom prst="rect">
            <a:avLst/>
          </a:prstGeom>
          <a:gradFill>
            <a:gsLst>
              <a:gs pos="30000">
                <a:srgbClr val="00B0F0"/>
              </a:gs>
              <a:gs pos="98000">
                <a:schemeClr val="tx2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 w="12700">
            <a:noFill/>
          </a:ln>
          <a:effectLst>
            <a:outerShdw blurRad="368300" dist="38100" dir="8100000" algn="tr" rotWithShape="0">
              <a:prstClr val="black">
                <a:alpha val="90000"/>
              </a:prstClr>
            </a:outerShdw>
          </a:effectLst>
          <a:scene3d>
            <a:camera prst="orthographicFront">
              <a:rot lat="17916175" lon="2729084" rev="18779825"/>
            </a:camera>
            <a:lightRig rig="balanced" dir="t">
              <a:rot lat="0" lon="0" rev="600000"/>
            </a:lightRig>
          </a:scene3d>
          <a:sp3d prstMaterial="flat">
            <a:bevelT w="444500" h="1041400" prst="angle"/>
            <a:extrusionClr>
              <a:srgbClr val="0070C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162540" y="2116197"/>
            <a:ext cx="2285769" cy="2167662"/>
          </a:xfrm>
          <a:prstGeom prst="rect">
            <a:avLst/>
          </a:prstGeom>
          <a:gradFill>
            <a:gsLst>
              <a:gs pos="30000">
                <a:srgbClr val="00B050"/>
              </a:gs>
              <a:gs pos="100000">
                <a:srgbClr val="005400"/>
              </a:gs>
            </a:gsLst>
            <a:path path="circle">
              <a:fillToRect l="50000" t="50000" r="50000" b="50000"/>
            </a:path>
          </a:gradFill>
          <a:ln>
            <a:noFill/>
          </a:ln>
          <a:scene3d>
            <a:camera prst="orthographicFront">
              <a:rot lat="17916175" lon="2729084" rev="18779825"/>
            </a:camera>
            <a:lightRig rig="balanced" dir="t">
              <a:rot lat="0" lon="0" rev="600000"/>
            </a:lightRig>
          </a:scene3d>
          <a:sp3d prstMaterial="flat">
            <a:bevelT w="311150" h="730250" prst="angle"/>
            <a:extrusionClr>
              <a:srgbClr val="00B05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497276" y="1902419"/>
            <a:ext cx="1614150" cy="1539071"/>
          </a:xfrm>
          <a:prstGeom prst="rect">
            <a:avLst/>
          </a:prstGeom>
          <a:gradFill>
            <a:gsLst>
              <a:gs pos="30000">
                <a:srgbClr val="FFFF00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</a:gradFill>
          <a:ln>
            <a:noFill/>
          </a:ln>
          <a:scene3d>
            <a:camera prst="orthographicFront">
              <a:rot lat="17916175" lon="2729084" rev="18779825"/>
            </a:camera>
            <a:lightRig rig="balanced" dir="t">
              <a:rot lat="0" lon="0" rev="600000"/>
            </a:lightRig>
          </a:scene3d>
          <a:sp3d prstMaterial="flat">
            <a:bevelT w="215900" h="501650" prst="angle"/>
            <a:extrusionClr>
              <a:srgbClr val="FFC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1744926" y="1569114"/>
            <a:ext cx="1097319" cy="1080000"/>
          </a:xfrm>
          <a:prstGeom prst="rect">
            <a:avLst/>
          </a:prstGeom>
          <a:gradFill>
            <a:gsLst>
              <a:gs pos="30000">
                <a:srgbClr val="7030A0"/>
              </a:gs>
              <a:gs pos="100000">
                <a:schemeClr val="accent4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scene3d>
            <a:camera prst="orthographicFront">
              <a:rot lat="17709539" lon="2246828" rev="19210350"/>
            </a:camera>
            <a:lightRig rig="balanced" dir="t">
              <a:rot lat="0" lon="0" rev="600000"/>
            </a:lightRig>
          </a:scene3d>
          <a:sp3d prstMaterial="flat">
            <a:bevelT w="234950" h="520700" prst="angle"/>
            <a:extrusionClr>
              <a:srgbClr val="7030A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018937" y="1052736"/>
            <a:ext cx="540000" cy="540000"/>
          </a:xfrm>
          <a:prstGeom prst="rect">
            <a:avLst/>
          </a:prstGeom>
          <a:gradFill>
            <a:gsLst>
              <a:gs pos="100000">
                <a:srgbClr val="CC0066"/>
              </a:gs>
              <a:gs pos="3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  <a:scene3d>
            <a:camera prst="orthographicFront">
              <a:rot lat="17916175" lon="2729084" rev="18779825"/>
            </a:camera>
            <a:lightRig rig="balanced" dir="t">
              <a:rot lat="0" lon="0" rev="600000"/>
            </a:lightRig>
          </a:scene3d>
          <a:sp3d prstMaterial="flat">
            <a:bevelT w="336550" h="7556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椭圆 136"/>
          <p:cNvSpPr/>
          <p:nvPr/>
        </p:nvSpPr>
        <p:spPr>
          <a:xfrm>
            <a:off x="1996464" y="1145576"/>
            <a:ext cx="775336" cy="806303"/>
          </a:xfrm>
          <a:prstGeom prst="ellipse">
            <a:avLst/>
          </a:prstGeom>
          <a:gradFill>
            <a:gsLst>
              <a:gs pos="57000">
                <a:schemeClr val="bg1">
                  <a:alpha val="0"/>
                </a:schemeClr>
              </a:gs>
              <a:gs pos="1250">
                <a:schemeClr val="bg1"/>
              </a:gs>
              <a:gs pos="11000">
                <a:schemeClr val="bg1">
                  <a:alpha val="9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 rot="1233859">
            <a:off x="1870899" y="3301044"/>
            <a:ext cx="2481054" cy="2481054"/>
            <a:chOff x="-3980455" y="20151"/>
            <a:chExt cx="3220304" cy="2983896"/>
          </a:xfrm>
        </p:grpSpPr>
        <p:sp>
          <p:nvSpPr>
            <p:cNvPr id="131" name="任意多边形 130"/>
            <p:cNvSpPr/>
            <p:nvPr/>
          </p:nvSpPr>
          <p:spPr>
            <a:xfrm>
              <a:off x="-2754463" y="20151"/>
              <a:ext cx="591542" cy="2983896"/>
            </a:xfrm>
            <a:custGeom>
              <a:avLst/>
              <a:gdLst>
                <a:gd name="connsiteX0" fmla="*/ 1320800 w 1435100"/>
                <a:gd name="connsiteY0" fmla="*/ 0 h 2349500"/>
                <a:gd name="connsiteX1" fmla="*/ 0 w 1435100"/>
                <a:gd name="connsiteY1" fmla="*/ 2311400 h 2349500"/>
                <a:gd name="connsiteX2" fmla="*/ 114300 w 1435100"/>
                <a:gd name="connsiteY2" fmla="*/ 2349500 h 2349500"/>
                <a:gd name="connsiteX3" fmla="*/ 1435100 w 1435100"/>
                <a:gd name="connsiteY3" fmla="*/ 38100 h 2349500"/>
                <a:gd name="connsiteX4" fmla="*/ 1320800 w 1435100"/>
                <a:gd name="connsiteY4" fmla="*/ 0 h 2349500"/>
                <a:gd name="connsiteX0" fmla="*/ 1320800 w 1320800"/>
                <a:gd name="connsiteY0" fmla="*/ 0 h 2349500"/>
                <a:gd name="connsiteX1" fmla="*/ 0 w 1320800"/>
                <a:gd name="connsiteY1" fmla="*/ 2311400 h 2349500"/>
                <a:gd name="connsiteX2" fmla="*/ 114300 w 1320800"/>
                <a:gd name="connsiteY2" fmla="*/ 2349500 h 2349500"/>
                <a:gd name="connsiteX3" fmla="*/ 1320800 w 1320800"/>
                <a:gd name="connsiteY3" fmla="*/ 0 h 23495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0800" h="2311400">
                  <a:moveTo>
                    <a:pt x="1320800" y="0"/>
                  </a:moveTo>
                  <a:cubicBezTo>
                    <a:pt x="817033" y="643467"/>
                    <a:pt x="237067" y="1363133"/>
                    <a:pt x="0" y="2311400"/>
                  </a:cubicBezTo>
                  <a:cubicBezTo>
                    <a:pt x="592667" y="1579033"/>
                    <a:pt x="1071033" y="732367"/>
                    <a:pt x="1320800" y="0"/>
                  </a:cubicBezTo>
                  <a:close/>
                </a:path>
              </a:pathLst>
            </a:custGeom>
            <a:gradFill>
              <a:gsLst>
                <a:gs pos="68000">
                  <a:srgbClr val="00B0F0">
                    <a:alpha val="0"/>
                  </a:srgbClr>
                </a:gs>
                <a:gs pos="4000">
                  <a:schemeClr val="bg1"/>
                </a:gs>
                <a:gs pos="32000">
                  <a:srgbClr val="00B0F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2" name="任意多边形 131"/>
            <p:cNvSpPr/>
            <p:nvPr/>
          </p:nvSpPr>
          <p:spPr>
            <a:xfrm rot="17907660">
              <a:off x="-2666074" y="-98053"/>
              <a:ext cx="591542" cy="3220304"/>
            </a:xfrm>
            <a:custGeom>
              <a:avLst/>
              <a:gdLst>
                <a:gd name="connsiteX0" fmla="*/ 1320800 w 1435100"/>
                <a:gd name="connsiteY0" fmla="*/ 0 h 2349500"/>
                <a:gd name="connsiteX1" fmla="*/ 0 w 1435100"/>
                <a:gd name="connsiteY1" fmla="*/ 2311400 h 2349500"/>
                <a:gd name="connsiteX2" fmla="*/ 114300 w 1435100"/>
                <a:gd name="connsiteY2" fmla="*/ 2349500 h 2349500"/>
                <a:gd name="connsiteX3" fmla="*/ 1435100 w 1435100"/>
                <a:gd name="connsiteY3" fmla="*/ 38100 h 2349500"/>
                <a:gd name="connsiteX4" fmla="*/ 1320800 w 1435100"/>
                <a:gd name="connsiteY4" fmla="*/ 0 h 2349500"/>
                <a:gd name="connsiteX0" fmla="*/ 1320800 w 1320800"/>
                <a:gd name="connsiteY0" fmla="*/ 0 h 2349500"/>
                <a:gd name="connsiteX1" fmla="*/ 0 w 1320800"/>
                <a:gd name="connsiteY1" fmla="*/ 2311400 h 2349500"/>
                <a:gd name="connsiteX2" fmla="*/ 114300 w 1320800"/>
                <a:gd name="connsiteY2" fmla="*/ 2349500 h 2349500"/>
                <a:gd name="connsiteX3" fmla="*/ 1320800 w 1320800"/>
                <a:gd name="connsiteY3" fmla="*/ 0 h 23495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0800" h="2311400">
                  <a:moveTo>
                    <a:pt x="1320800" y="0"/>
                  </a:moveTo>
                  <a:cubicBezTo>
                    <a:pt x="817033" y="643467"/>
                    <a:pt x="237067" y="1363133"/>
                    <a:pt x="0" y="2311400"/>
                  </a:cubicBezTo>
                  <a:cubicBezTo>
                    <a:pt x="592667" y="1579033"/>
                    <a:pt x="1071033" y="732367"/>
                    <a:pt x="1320800" y="0"/>
                  </a:cubicBezTo>
                  <a:close/>
                </a:path>
              </a:pathLst>
            </a:custGeom>
            <a:gradFill>
              <a:gsLst>
                <a:gs pos="68000">
                  <a:srgbClr val="00B0F0">
                    <a:alpha val="0"/>
                  </a:srgbClr>
                </a:gs>
                <a:gs pos="4000">
                  <a:schemeClr val="bg1"/>
                </a:gs>
                <a:gs pos="32000">
                  <a:srgbClr val="00B0F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3" name="椭圆 132"/>
            <p:cNvSpPr/>
            <p:nvPr/>
          </p:nvSpPr>
          <p:spPr>
            <a:xfrm>
              <a:off x="-2992978" y="1151310"/>
              <a:ext cx="1011778" cy="624763"/>
            </a:xfrm>
            <a:prstGeom prst="ellipse">
              <a:avLst/>
            </a:prstGeom>
            <a:gradFill>
              <a:gsLst>
                <a:gs pos="68000">
                  <a:srgbClr val="00B0F0">
                    <a:alpha val="0"/>
                  </a:srgbClr>
                </a:gs>
                <a:gs pos="4000">
                  <a:schemeClr val="bg1"/>
                </a:gs>
                <a:gs pos="32000">
                  <a:srgbClr val="00B0F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1390302" y="1660008"/>
            <a:ext cx="2830946" cy="2830946"/>
            <a:chOff x="544227" y="1645072"/>
            <a:chExt cx="3220304" cy="2983896"/>
          </a:xfrm>
          <a:scene3d>
            <a:camera prst="orthographicFront">
              <a:rot lat="0" lon="299970" rev="0"/>
            </a:camera>
            <a:lightRig rig="threePt" dir="t"/>
          </a:scene3d>
        </p:grpSpPr>
        <p:sp>
          <p:nvSpPr>
            <p:cNvPr id="127" name="任意多边形 126"/>
            <p:cNvSpPr/>
            <p:nvPr/>
          </p:nvSpPr>
          <p:spPr>
            <a:xfrm>
              <a:off x="1808742" y="1645072"/>
              <a:ext cx="591542" cy="2983896"/>
            </a:xfrm>
            <a:custGeom>
              <a:avLst/>
              <a:gdLst>
                <a:gd name="connsiteX0" fmla="*/ 1320800 w 1435100"/>
                <a:gd name="connsiteY0" fmla="*/ 0 h 2349500"/>
                <a:gd name="connsiteX1" fmla="*/ 0 w 1435100"/>
                <a:gd name="connsiteY1" fmla="*/ 2311400 h 2349500"/>
                <a:gd name="connsiteX2" fmla="*/ 114300 w 1435100"/>
                <a:gd name="connsiteY2" fmla="*/ 2349500 h 2349500"/>
                <a:gd name="connsiteX3" fmla="*/ 1435100 w 1435100"/>
                <a:gd name="connsiteY3" fmla="*/ 38100 h 2349500"/>
                <a:gd name="connsiteX4" fmla="*/ 1320800 w 1435100"/>
                <a:gd name="connsiteY4" fmla="*/ 0 h 2349500"/>
                <a:gd name="connsiteX0" fmla="*/ 1320800 w 1320800"/>
                <a:gd name="connsiteY0" fmla="*/ 0 h 2349500"/>
                <a:gd name="connsiteX1" fmla="*/ 0 w 1320800"/>
                <a:gd name="connsiteY1" fmla="*/ 2311400 h 2349500"/>
                <a:gd name="connsiteX2" fmla="*/ 114300 w 1320800"/>
                <a:gd name="connsiteY2" fmla="*/ 2349500 h 2349500"/>
                <a:gd name="connsiteX3" fmla="*/ 1320800 w 1320800"/>
                <a:gd name="connsiteY3" fmla="*/ 0 h 23495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0800" h="2311400">
                  <a:moveTo>
                    <a:pt x="1320800" y="0"/>
                  </a:moveTo>
                  <a:cubicBezTo>
                    <a:pt x="817033" y="643467"/>
                    <a:pt x="237067" y="1363133"/>
                    <a:pt x="0" y="2311400"/>
                  </a:cubicBezTo>
                  <a:cubicBezTo>
                    <a:pt x="592667" y="1579033"/>
                    <a:pt x="1071033" y="732367"/>
                    <a:pt x="1320800" y="0"/>
                  </a:cubicBezTo>
                  <a:close/>
                </a:path>
              </a:pathLst>
            </a:custGeom>
            <a:gradFill>
              <a:gsLst>
                <a:gs pos="68000">
                  <a:srgbClr val="FFFF00">
                    <a:alpha val="1000"/>
                  </a:srgbClr>
                </a:gs>
                <a:gs pos="4000">
                  <a:schemeClr val="bg1"/>
                </a:gs>
                <a:gs pos="32000">
                  <a:srgbClr val="FFFF0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任意多边形 127"/>
            <p:cNvSpPr/>
            <p:nvPr/>
          </p:nvSpPr>
          <p:spPr>
            <a:xfrm rot="17907660">
              <a:off x="1858608" y="1526868"/>
              <a:ext cx="591542" cy="3220304"/>
            </a:xfrm>
            <a:custGeom>
              <a:avLst/>
              <a:gdLst>
                <a:gd name="connsiteX0" fmla="*/ 1320800 w 1435100"/>
                <a:gd name="connsiteY0" fmla="*/ 0 h 2349500"/>
                <a:gd name="connsiteX1" fmla="*/ 0 w 1435100"/>
                <a:gd name="connsiteY1" fmla="*/ 2311400 h 2349500"/>
                <a:gd name="connsiteX2" fmla="*/ 114300 w 1435100"/>
                <a:gd name="connsiteY2" fmla="*/ 2349500 h 2349500"/>
                <a:gd name="connsiteX3" fmla="*/ 1435100 w 1435100"/>
                <a:gd name="connsiteY3" fmla="*/ 38100 h 2349500"/>
                <a:gd name="connsiteX4" fmla="*/ 1320800 w 1435100"/>
                <a:gd name="connsiteY4" fmla="*/ 0 h 2349500"/>
                <a:gd name="connsiteX0" fmla="*/ 1320800 w 1320800"/>
                <a:gd name="connsiteY0" fmla="*/ 0 h 2349500"/>
                <a:gd name="connsiteX1" fmla="*/ 0 w 1320800"/>
                <a:gd name="connsiteY1" fmla="*/ 2311400 h 2349500"/>
                <a:gd name="connsiteX2" fmla="*/ 114300 w 1320800"/>
                <a:gd name="connsiteY2" fmla="*/ 2349500 h 2349500"/>
                <a:gd name="connsiteX3" fmla="*/ 1320800 w 1320800"/>
                <a:gd name="connsiteY3" fmla="*/ 0 h 23495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0800" h="2311400">
                  <a:moveTo>
                    <a:pt x="1320800" y="0"/>
                  </a:moveTo>
                  <a:cubicBezTo>
                    <a:pt x="817033" y="643467"/>
                    <a:pt x="237067" y="1363133"/>
                    <a:pt x="0" y="2311400"/>
                  </a:cubicBezTo>
                  <a:cubicBezTo>
                    <a:pt x="592667" y="1579033"/>
                    <a:pt x="1071033" y="732367"/>
                    <a:pt x="1320800" y="0"/>
                  </a:cubicBezTo>
                  <a:close/>
                </a:path>
              </a:pathLst>
            </a:custGeom>
            <a:gradFill>
              <a:gsLst>
                <a:gs pos="68000">
                  <a:srgbClr val="FFFF00">
                    <a:alpha val="1000"/>
                  </a:srgbClr>
                </a:gs>
                <a:gs pos="4000">
                  <a:schemeClr val="bg1"/>
                </a:gs>
                <a:gs pos="32000">
                  <a:srgbClr val="FFFF0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1591444" y="2815890"/>
              <a:ext cx="1008112" cy="523669"/>
            </a:xfrm>
            <a:prstGeom prst="ellipse">
              <a:avLst/>
            </a:prstGeom>
            <a:gradFill>
              <a:gsLst>
                <a:gs pos="68000">
                  <a:srgbClr val="FFFF00">
                    <a:alpha val="1000"/>
                  </a:srgbClr>
                </a:gs>
                <a:gs pos="4000">
                  <a:schemeClr val="bg1"/>
                </a:gs>
                <a:gs pos="32000">
                  <a:srgbClr val="FFFF0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139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752466" y="4685384"/>
            <a:ext cx="2279791" cy="683264"/>
          </a:xfrm>
          <a:prstGeom prst="rect">
            <a:avLst/>
          </a:prstGeom>
          <a:noFill/>
          <a:scene3d>
            <a:camera prst="orthographicFront">
              <a:rot lat="0" lon="0" rev="21299999"/>
            </a:camera>
            <a:lightRig rig="threePt" dir="t"/>
          </a:scene3d>
        </p:spPr>
        <p:txBody>
          <a:bodyPr wrap="none" rtlCol="0">
            <a:spAutoFit/>
            <a:scene3d>
              <a:camera prst="perspectiveFront" fov="0">
                <a:rot lat="20755076" lon="895688" rev="21162178"/>
              </a:camera>
              <a:lightRig rig="balanced" dir="t"/>
            </a:scene3d>
            <a:sp3d extrusionH="101600" prstMaterial="dkEdge">
              <a:bevelT w="31750" h="12700"/>
            </a:sp3d>
          </a:bodyPr>
          <a:lstStyle/>
          <a:p>
            <a:pPr>
              <a:lnSpc>
                <a:spcPct val="80000"/>
              </a:lnSpc>
            </a:pPr>
            <a:r>
              <a:rPr lang="en-US" altLang="zh-CN" sz="4800" b="1" dirty="0" smtClean="0">
                <a:ln w="9525" cmpd="sng">
                  <a:gradFill flip="none" rotWithShape="1">
                    <a:gsLst>
                      <a:gs pos="22000">
                        <a:schemeClr val="tx2">
                          <a:lumMod val="75000"/>
                        </a:schemeClr>
                      </a:gs>
                      <a:gs pos="54000">
                        <a:srgbClr val="00B0F0"/>
                      </a:gs>
                      <a:gs pos="100000">
                        <a:schemeClr val="bg1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</a:ln>
                <a:gradFill>
                  <a:gsLst>
                    <a:gs pos="22000">
                      <a:schemeClr val="bg1"/>
                    </a:gs>
                    <a:gs pos="88000">
                      <a:srgbClr val="00B0F0"/>
                    </a:gs>
                    <a:gs pos="44000">
                      <a:srgbClr val="00B0F0"/>
                    </a:gs>
                    <a:gs pos="63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114300" dist="38100" dir="2700000" algn="tl" rotWithShape="0">
                    <a:prstClr val="black">
                      <a:alpha val="71000"/>
                    </a:prstClr>
                  </a:outerShdw>
                </a:effectLst>
              </a:rPr>
              <a:t>PPT 3D</a:t>
            </a:r>
            <a:endParaRPr lang="zh-CN" altLang="en-US" sz="4800" b="1" dirty="0">
              <a:ln w="9525" cmpd="sng">
                <a:gradFill flip="none" rotWithShape="1">
                  <a:gsLst>
                    <a:gs pos="22000">
                      <a:schemeClr val="tx2">
                        <a:lumMod val="75000"/>
                      </a:schemeClr>
                    </a:gs>
                    <a:gs pos="54000">
                      <a:srgbClr val="00B0F0"/>
                    </a:gs>
                    <a:gs pos="100000">
                      <a:schemeClr val="bg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gradFill>
                <a:gsLst>
                  <a:gs pos="22000">
                    <a:schemeClr val="bg1"/>
                  </a:gs>
                  <a:gs pos="88000">
                    <a:srgbClr val="00B0F0"/>
                  </a:gs>
                  <a:gs pos="44000">
                    <a:srgbClr val="00B0F0"/>
                  </a:gs>
                  <a:gs pos="63000">
                    <a:schemeClr val="tx2">
                      <a:lumMod val="75000"/>
                    </a:schemeClr>
                  </a:gs>
                </a:gsLst>
                <a:lin ang="5400000" scaled="0"/>
              </a:gradFill>
              <a:effectLst>
                <a:outerShdw blurRad="114300" dist="38100" dir="2700000" algn="tl" rotWithShape="0">
                  <a:prstClr val="black">
                    <a:alpha val="71000"/>
                  </a:prstClr>
                </a:outerShdw>
              </a:effectLst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142261" y="2568377"/>
            <a:ext cx="3271158" cy="3108762"/>
          </a:xfrm>
          <a:prstGeom prst="rect">
            <a:avLst/>
          </a:prstGeom>
          <a:gradFill>
            <a:gsLst>
              <a:gs pos="30000">
                <a:srgbClr val="00B0F0"/>
              </a:gs>
              <a:gs pos="98000">
                <a:schemeClr val="tx2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 w="12700">
            <a:noFill/>
          </a:ln>
          <a:effectLst>
            <a:outerShdw blurRad="368300" dist="38100" dir="8100000" algn="tr" rotWithShape="0">
              <a:prstClr val="black">
                <a:alpha val="90000"/>
              </a:prstClr>
            </a:outerShdw>
          </a:effectLst>
          <a:scene3d>
            <a:camera prst="orthographicFront">
              <a:rot lat="18046872" lon="18284658" rev="3678571"/>
            </a:camera>
            <a:lightRig rig="balanced" dir="t">
              <a:rot lat="0" lon="0" rev="19200000"/>
            </a:lightRig>
          </a:scene3d>
          <a:sp3d prstMaterial="flat">
            <a:bevelT w="444500" h="1041400" prst="angle"/>
            <a:extrusionClr>
              <a:srgbClr val="0070C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5621233" y="2257698"/>
            <a:ext cx="2285769" cy="2167662"/>
          </a:xfrm>
          <a:prstGeom prst="rect">
            <a:avLst/>
          </a:prstGeom>
          <a:gradFill>
            <a:gsLst>
              <a:gs pos="30000">
                <a:srgbClr val="00B050"/>
              </a:gs>
              <a:gs pos="100000">
                <a:srgbClr val="005400"/>
              </a:gs>
            </a:gsLst>
            <a:path path="circle">
              <a:fillToRect l="50000" t="50000" r="50000" b="50000"/>
            </a:path>
          </a:gradFill>
          <a:ln>
            <a:noFill/>
          </a:ln>
          <a:scene3d>
            <a:camera prst="orthographicFront">
              <a:rot lat="18046872" lon="18284658" rev="3678571"/>
            </a:camera>
            <a:lightRig rig="balanced" dir="t">
              <a:rot lat="0" lon="0" rev="19200000"/>
            </a:lightRig>
          </a:scene3d>
          <a:sp3d prstMaterial="flat">
            <a:bevelT w="311150" h="730250" prst="angle"/>
            <a:extrusionClr>
              <a:srgbClr val="00B05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955969" y="2043920"/>
            <a:ext cx="1614150" cy="1539071"/>
          </a:xfrm>
          <a:prstGeom prst="rect">
            <a:avLst/>
          </a:prstGeom>
          <a:gradFill>
            <a:gsLst>
              <a:gs pos="30000">
                <a:srgbClr val="FFFF00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</a:gradFill>
          <a:ln>
            <a:noFill/>
          </a:ln>
          <a:scene3d>
            <a:camera prst="orthographicFront">
              <a:rot lat="18046872" lon="18284658" rev="3678571"/>
            </a:camera>
            <a:lightRig rig="balanced" dir="t">
              <a:rot lat="0" lon="0" rev="19200000"/>
            </a:lightRig>
          </a:scene3d>
          <a:sp3d prstMaterial="flat">
            <a:bevelT w="215900" h="501650" prst="angle"/>
            <a:extrusionClr>
              <a:srgbClr val="FFC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203619" y="1710615"/>
            <a:ext cx="1097319" cy="1080000"/>
          </a:xfrm>
          <a:prstGeom prst="rect">
            <a:avLst/>
          </a:prstGeom>
          <a:gradFill>
            <a:gsLst>
              <a:gs pos="30000">
                <a:srgbClr val="7030A0"/>
              </a:gs>
              <a:gs pos="100000">
                <a:schemeClr val="accent4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scene3d>
            <a:camera prst="orthographicFront">
              <a:rot lat="18273803" lon="17920893" rev="3994085"/>
            </a:camera>
            <a:lightRig rig="balanced" dir="t">
              <a:rot lat="0" lon="0" rev="19200000"/>
            </a:lightRig>
          </a:scene3d>
          <a:sp3d prstMaterial="flat">
            <a:bevelT w="234950" h="520700" prst="angle"/>
            <a:extrusionClr>
              <a:srgbClr val="7030A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477630" y="1194237"/>
            <a:ext cx="540000" cy="540000"/>
          </a:xfrm>
          <a:prstGeom prst="rect">
            <a:avLst/>
          </a:prstGeom>
          <a:gradFill>
            <a:gsLst>
              <a:gs pos="100000">
                <a:srgbClr val="CC0066"/>
              </a:gs>
              <a:gs pos="30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  <a:scene3d>
            <a:camera prst="orthographicFront">
              <a:rot lat="18046872" lon="18284658" rev="3678571"/>
            </a:camera>
            <a:lightRig rig="balanced" dir="t">
              <a:rot lat="0" lon="0" rev="600000"/>
            </a:lightRig>
          </a:scene3d>
          <a:sp3d prstMaterial="flat">
            <a:bevelT w="336550" h="7556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6390172" y="1201320"/>
            <a:ext cx="775336" cy="806303"/>
          </a:xfrm>
          <a:prstGeom prst="ellipse">
            <a:avLst/>
          </a:prstGeom>
          <a:gradFill>
            <a:gsLst>
              <a:gs pos="57000">
                <a:schemeClr val="bg1">
                  <a:alpha val="0"/>
                </a:schemeClr>
              </a:gs>
              <a:gs pos="1250">
                <a:schemeClr val="bg1"/>
              </a:gs>
              <a:gs pos="11000">
                <a:schemeClr val="bg1">
                  <a:alpha val="9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 rot="1233859">
            <a:off x="4974608" y="3805048"/>
            <a:ext cx="2481054" cy="2481054"/>
            <a:chOff x="-3980455" y="20151"/>
            <a:chExt cx="3220304" cy="2983896"/>
          </a:xfrm>
        </p:grpSpPr>
        <p:sp>
          <p:nvSpPr>
            <p:cNvPr id="28" name="任意多边形 27"/>
            <p:cNvSpPr/>
            <p:nvPr/>
          </p:nvSpPr>
          <p:spPr>
            <a:xfrm>
              <a:off x="-2754463" y="20151"/>
              <a:ext cx="591542" cy="2983896"/>
            </a:xfrm>
            <a:custGeom>
              <a:avLst/>
              <a:gdLst>
                <a:gd name="connsiteX0" fmla="*/ 1320800 w 1435100"/>
                <a:gd name="connsiteY0" fmla="*/ 0 h 2349500"/>
                <a:gd name="connsiteX1" fmla="*/ 0 w 1435100"/>
                <a:gd name="connsiteY1" fmla="*/ 2311400 h 2349500"/>
                <a:gd name="connsiteX2" fmla="*/ 114300 w 1435100"/>
                <a:gd name="connsiteY2" fmla="*/ 2349500 h 2349500"/>
                <a:gd name="connsiteX3" fmla="*/ 1435100 w 1435100"/>
                <a:gd name="connsiteY3" fmla="*/ 38100 h 2349500"/>
                <a:gd name="connsiteX4" fmla="*/ 1320800 w 1435100"/>
                <a:gd name="connsiteY4" fmla="*/ 0 h 2349500"/>
                <a:gd name="connsiteX0" fmla="*/ 1320800 w 1320800"/>
                <a:gd name="connsiteY0" fmla="*/ 0 h 2349500"/>
                <a:gd name="connsiteX1" fmla="*/ 0 w 1320800"/>
                <a:gd name="connsiteY1" fmla="*/ 2311400 h 2349500"/>
                <a:gd name="connsiteX2" fmla="*/ 114300 w 1320800"/>
                <a:gd name="connsiteY2" fmla="*/ 2349500 h 2349500"/>
                <a:gd name="connsiteX3" fmla="*/ 1320800 w 1320800"/>
                <a:gd name="connsiteY3" fmla="*/ 0 h 23495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0800" h="2311400">
                  <a:moveTo>
                    <a:pt x="1320800" y="0"/>
                  </a:moveTo>
                  <a:cubicBezTo>
                    <a:pt x="817033" y="643467"/>
                    <a:pt x="237067" y="1363133"/>
                    <a:pt x="0" y="2311400"/>
                  </a:cubicBezTo>
                  <a:cubicBezTo>
                    <a:pt x="592667" y="1579033"/>
                    <a:pt x="1071033" y="732367"/>
                    <a:pt x="1320800" y="0"/>
                  </a:cubicBezTo>
                  <a:close/>
                </a:path>
              </a:pathLst>
            </a:custGeom>
            <a:gradFill>
              <a:gsLst>
                <a:gs pos="68000">
                  <a:srgbClr val="00B0F0">
                    <a:alpha val="0"/>
                  </a:srgbClr>
                </a:gs>
                <a:gs pos="4000">
                  <a:schemeClr val="bg1"/>
                </a:gs>
                <a:gs pos="32000">
                  <a:srgbClr val="00B0F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任意多边形 28"/>
            <p:cNvSpPr/>
            <p:nvPr/>
          </p:nvSpPr>
          <p:spPr>
            <a:xfrm rot="17907660">
              <a:off x="-2666074" y="-98053"/>
              <a:ext cx="591542" cy="3220304"/>
            </a:xfrm>
            <a:custGeom>
              <a:avLst/>
              <a:gdLst>
                <a:gd name="connsiteX0" fmla="*/ 1320800 w 1435100"/>
                <a:gd name="connsiteY0" fmla="*/ 0 h 2349500"/>
                <a:gd name="connsiteX1" fmla="*/ 0 w 1435100"/>
                <a:gd name="connsiteY1" fmla="*/ 2311400 h 2349500"/>
                <a:gd name="connsiteX2" fmla="*/ 114300 w 1435100"/>
                <a:gd name="connsiteY2" fmla="*/ 2349500 h 2349500"/>
                <a:gd name="connsiteX3" fmla="*/ 1435100 w 1435100"/>
                <a:gd name="connsiteY3" fmla="*/ 38100 h 2349500"/>
                <a:gd name="connsiteX4" fmla="*/ 1320800 w 1435100"/>
                <a:gd name="connsiteY4" fmla="*/ 0 h 2349500"/>
                <a:gd name="connsiteX0" fmla="*/ 1320800 w 1320800"/>
                <a:gd name="connsiteY0" fmla="*/ 0 h 2349500"/>
                <a:gd name="connsiteX1" fmla="*/ 0 w 1320800"/>
                <a:gd name="connsiteY1" fmla="*/ 2311400 h 2349500"/>
                <a:gd name="connsiteX2" fmla="*/ 114300 w 1320800"/>
                <a:gd name="connsiteY2" fmla="*/ 2349500 h 2349500"/>
                <a:gd name="connsiteX3" fmla="*/ 1320800 w 1320800"/>
                <a:gd name="connsiteY3" fmla="*/ 0 h 23495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0800" h="2311400">
                  <a:moveTo>
                    <a:pt x="1320800" y="0"/>
                  </a:moveTo>
                  <a:cubicBezTo>
                    <a:pt x="817033" y="643467"/>
                    <a:pt x="237067" y="1363133"/>
                    <a:pt x="0" y="2311400"/>
                  </a:cubicBezTo>
                  <a:cubicBezTo>
                    <a:pt x="592667" y="1579033"/>
                    <a:pt x="1071033" y="732367"/>
                    <a:pt x="1320800" y="0"/>
                  </a:cubicBezTo>
                  <a:close/>
                </a:path>
              </a:pathLst>
            </a:custGeom>
            <a:gradFill>
              <a:gsLst>
                <a:gs pos="68000">
                  <a:srgbClr val="00B0F0">
                    <a:alpha val="0"/>
                  </a:srgbClr>
                </a:gs>
                <a:gs pos="4000">
                  <a:schemeClr val="bg1"/>
                </a:gs>
                <a:gs pos="32000">
                  <a:srgbClr val="00B0F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-2992978" y="1151310"/>
              <a:ext cx="1011778" cy="624763"/>
            </a:xfrm>
            <a:prstGeom prst="ellipse">
              <a:avLst/>
            </a:prstGeom>
            <a:gradFill>
              <a:gsLst>
                <a:gs pos="68000">
                  <a:srgbClr val="00B0F0">
                    <a:alpha val="0"/>
                  </a:srgbClr>
                </a:gs>
                <a:gs pos="4000">
                  <a:schemeClr val="bg1"/>
                </a:gs>
                <a:gs pos="32000">
                  <a:srgbClr val="00B0F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004048" y="2000750"/>
            <a:ext cx="2830946" cy="2830946"/>
            <a:chOff x="544227" y="1645072"/>
            <a:chExt cx="3220304" cy="2983896"/>
          </a:xfrm>
          <a:scene3d>
            <a:camera prst="orthographicFront">
              <a:rot lat="0" lon="299970" rev="0"/>
            </a:camera>
            <a:lightRig rig="threePt" dir="t"/>
          </a:scene3d>
        </p:grpSpPr>
        <p:sp>
          <p:nvSpPr>
            <p:cNvPr id="32" name="任意多边形 31"/>
            <p:cNvSpPr/>
            <p:nvPr/>
          </p:nvSpPr>
          <p:spPr>
            <a:xfrm>
              <a:off x="1808742" y="1645072"/>
              <a:ext cx="591542" cy="2983896"/>
            </a:xfrm>
            <a:custGeom>
              <a:avLst/>
              <a:gdLst>
                <a:gd name="connsiteX0" fmla="*/ 1320800 w 1435100"/>
                <a:gd name="connsiteY0" fmla="*/ 0 h 2349500"/>
                <a:gd name="connsiteX1" fmla="*/ 0 w 1435100"/>
                <a:gd name="connsiteY1" fmla="*/ 2311400 h 2349500"/>
                <a:gd name="connsiteX2" fmla="*/ 114300 w 1435100"/>
                <a:gd name="connsiteY2" fmla="*/ 2349500 h 2349500"/>
                <a:gd name="connsiteX3" fmla="*/ 1435100 w 1435100"/>
                <a:gd name="connsiteY3" fmla="*/ 38100 h 2349500"/>
                <a:gd name="connsiteX4" fmla="*/ 1320800 w 1435100"/>
                <a:gd name="connsiteY4" fmla="*/ 0 h 2349500"/>
                <a:gd name="connsiteX0" fmla="*/ 1320800 w 1320800"/>
                <a:gd name="connsiteY0" fmla="*/ 0 h 2349500"/>
                <a:gd name="connsiteX1" fmla="*/ 0 w 1320800"/>
                <a:gd name="connsiteY1" fmla="*/ 2311400 h 2349500"/>
                <a:gd name="connsiteX2" fmla="*/ 114300 w 1320800"/>
                <a:gd name="connsiteY2" fmla="*/ 2349500 h 2349500"/>
                <a:gd name="connsiteX3" fmla="*/ 1320800 w 1320800"/>
                <a:gd name="connsiteY3" fmla="*/ 0 h 23495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0800" h="2311400">
                  <a:moveTo>
                    <a:pt x="1320800" y="0"/>
                  </a:moveTo>
                  <a:cubicBezTo>
                    <a:pt x="817033" y="643467"/>
                    <a:pt x="237067" y="1363133"/>
                    <a:pt x="0" y="2311400"/>
                  </a:cubicBezTo>
                  <a:cubicBezTo>
                    <a:pt x="592667" y="1579033"/>
                    <a:pt x="1071033" y="732367"/>
                    <a:pt x="1320800" y="0"/>
                  </a:cubicBezTo>
                  <a:close/>
                </a:path>
              </a:pathLst>
            </a:custGeom>
            <a:gradFill>
              <a:gsLst>
                <a:gs pos="68000">
                  <a:srgbClr val="FFFF00">
                    <a:alpha val="1000"/>
                  </a:srgbClr>
                </a:gs>
                <a:gs pos="4000">
                  <a:schemeClr val="bg1"/>
                </a:gs>
                <a:gs pos="32000">
                  <a:srgbClr val="FFFF0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 rot="17907660">
              <a:off x="1858608" y="1526868"/>
              <a:ext cx="591542" cy="3220304"/>
            </a:xfrm>
            <a:custGeom>
              <a:avLst/>
              <a:gdLst>
                <a:gd name="connsiteX0" fmla="*/ 1320800 w 1435100"/>
                <a:gd name="connsiteY0" fmla="*/ 0 h 2349500"/>
                <a:gd name="connsiteX1" fmla="*/ 0 w 1435100"/>
                <a:gd name="connsiteY1" fmla="*/ 2311400 h 2349500"/>
                <a:gd name="connsiteX2" fmla="*/ 114300 w 1435100"/>
                <a:gd name="connsiteY2" fmla="*/ 2349500 h 2349500"/>
                <a:gd name="connsiteX3" fmla="*/ 1435100 w 1435100"/>
                <a:gd name="connsiteY3" fmla="*/ 38100 h 2349500"/>
                <a:gd name="connsiteX4" fmla="*/ 1320800 w 1435100"/>
                <a:gd name="connsiteY4" fmla="*/ 0 h 2349500"/>
                <a:gd name="connsiteX0" fmla="*/ 1320800 w 1320800"/>
                <a:gd name="connsiteY0" fmla="*/ 0 h 2349500"/>
                <a:gd name="connsiteX1" fmla="*/ 0 w 1320800"/>
                <a:gd name="connsiteY1" fmla="*/ 2311400 h 2349500"/>
                <a:gd name="connsiteX2" fmla="*/ 114300 w 1320800"/>
                <a:gd name="connsiteY2" fmla="*/ 2349500 h 2349500"/>
                <a:gd name="connsiteX3" fmla="*/ 1320800 w 1320800"/>
                <a:gd name="connsiteY3" fmla="*/ 0 h 23495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  <a:gd name="connsiteX0" fmla="*/ 1320800 w 1320800"/>
                <a:gd name="connsiteY0" fmla="*/ 0 h 2311400"/>
                <a:gd name="connsiteX1" fmla="*/ 0 w 1320800"/>
                <a:gd name="connsiteY1" fmla="*/ 2311400 h 2311400"/>
                <a:gd name="connsiteX2" fmla="*/ 1320800 w 1320800"/>
                <a:gd name="connsiteY2" fmla="*/ 0 h 231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0800" h="2311400">
                  <a:moveTo>
                    <a:pt x="1320800" y="0"/>
                  </a:moveTo>
                  <a:cubicBezTo>
                    <a:pt x="817033" y="643467"/>
                    <a:pt x="237067" y="1363133"/>
                    <a:pt x="0" y="2311400"/>
                  </a:cubicBezTo>
                  <a:cubicBezTo>
                    <a:pt x="592667" y="1579033"/>
                    <a:pt x="1071033" y="732367"/>
                    <a:pt x="1320800" y="0"/>
                  </a:cubicBezTo>
                  <a:close/>
                </a:path>
              </a:pathLst>
            </a:custGeom>
            <a:gradFill>
              <a:gsLst>
                <a:gs pos="68000">
                  <a:srgbClr val="FFFF00">
                    <a:alpha val="1000"/>
                  </a:srgbClr>
                </a:gs>
                <a:gs pos="4000">
                  <a:schemeClr val="bg1"/>
                </a:gs>
                <a:gs pos="32000">
                  <a:srgbClr val="FFFF0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1591444" y="2815890"/>
              <a:ext cx="1008112" cy="523669"/>
            </a:xfrm>
            <a:prstGeom prst="ellipse">
              <a:avLst/>
            </a:prstGeom>
            <a:gradFill>
              <a:gsLst>
                <a:gs pos="68000">
                  <a:srgbClr val="FFFF00">
                    <a:alpha val="1000"/>
                  </a:srgbClr>
                </a:gs>
                <a:gs pos="4000">
                  <a:schemeClr val="bg1"/>
                </a:gs>
                <a:gs pos="32000">
                  <a:srgbClr val="FFFF00">
                    <a:alpha val="4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139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167473" y="4621575"/>
            <a:ext cx="2279791" cy="683264"/>
          </a:xfrm>
          <a:prstGeom prst="rect">
            <a:avLst/>
          </a:prstGeom>
          <a:noFill/>
          <a:scene3d>
            <a:camera prst="orthographicFront">
              <a:rot lat="186196" lon="18967895" rev="379077"/>
            </a:camera>
            <a:lightRig rig="threePt" dir="t">
              <a:rot lat="0" lon="0" rev="12000000"/>
            </a:lightRig>
          </a:scene3d>
        </p:spPr>
        <p:txBody>
          <a:bodyPr wrap="none" rtlCol="0">
            <a:spAutoFit/>
            <a:scene3d>
              <a:camera prst="perspectiveFront" fov="0">
                <a:rot lat="20755076" lon="895688" rev="21162178"/>
              </a:camera>
              <a:lightRig rig="balanced" dir="t">
                <a:rot lat="0" lon="0" rev="12000000"/>
              </a:lightRig>
            </a:scene3d>
            <a:sp3d extrusionH="101600" prstMaterial="dkEdge">
              <a:bevelT w="31750" h="12700"/>
            </a:sp3d>
          </a:bodyPr>
          <a:lstStyle/>
          <a:p>
            <a:pPr>
              <a:lnSpc>
                <a:spcPct val="80000"/>
              </a:lnSpc>
            </a:pPr>
            <a:r>
              <a:rPr lang="en-US" altLang="zh-CN" sz="4800" b="1" dirty="0" smtClean="0">
                <a:ln w="9525" cmpd="sng">
                  <a:gradFill flip="none" rotWithShape="1">
                    <a:gsLst>
                      <a:gs pos="22000">
                        <a:schemeClr val="tx2">
                          <a:lumMod val="75000"/>
                        </a:schemeClr>
                      </a:gs>
                      <a:gs pos="54000">
                        <a:srgbClr val="00B0F0"/>
                      </a:gs>
                      <a:gs pos="100000">
                        <a:schemeClr val="bg1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</a:ln>
                <a:gradFill>
                  <a:gsLst>
                    <a:gs pos="22000">
                      <a:schemeClr val="bg1"/>
                    </a:gs>
                    <a:gs pos="88000">
                      <a:srgbClr val="00B0F0"/>
                    </a:gs>
                    <a:gs pos="44000">
                      <a:srgbClr val="00B0F0"/>
                    </a:gs>
                    <a:gs pos="63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114300" dist="38100" dir="2700000" algn="tl" rotWithShape="0">
                    <a:schemeClr val="tx1">
                      <a:lumMod val="95000"/>
                      <a:lumOff val="5000"/>
                      <a:alpha val="71000"/>
                    </a:schemeClr>
                  </a:outerShdw>
                </a:effectLst>
              </a:rPr>
              <a:t>PPT 3D</a:t>
            </a:r>
            <a:endParaRPr lang="zh-CN" altLang="en-US" sz="4800" b="1" dirty="0">
              <a:ln w="9525" cmpd="sng">
                <a:gradFill flip="none" rotWithShape="1">
                  <a:gsLst>
                    <a:gs pos="22000">
                      <a:schemeClr val="tx2">
                        <a:lumMod val="75000"/>
                      </a:schemeClr>
                    </a:gs>
                    <a:gs pos="54000">
                      <a:srgbClr val="00B0F0"/>
                    </a:gs>
                    <a:gs pos="100000">
                      <a:schemeClr val="bg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gradFill>
                <a:gsLst>
                  <a:gs pos="22000">
                    <a:schemeClr val="bg1"/>
                  </a:gs>
                  <a:gs pos="88000">
                    <a:srgbClr val="00B0F0"/>
                  </a:gs>
                  <a:gs pos="44000">
                    <a:srgbClr val="00B0F0"/>
                  </a:gs>
                  <a:gs pos="63000">
                    <a:schemeClr val="tx2">
                      <a:lumMod val="75000"/>
                    </a:schemeClr>
                  </a:gs>
                </a:gsLst>
                <a:lin ang="5400000" scaled="0"/>
              </a:gradFill>
              <a:effectLst>
                <a:outerShdw blurRad="114300" dist="38100" dir="2700000" algn="tl" rotWithShape="0">
                  <a:schemeClr val="tx1">
                    <a:lumMod val="95000"/>
                    <a:lumOff val="5000"/>
                    <a:alpha val="71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371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64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11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12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64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15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16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4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19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20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4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23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24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26" presetID="1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 fmla="#ppt_x+(cos(-2*pi*(1-$))*-#ppt_x-sin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+(sin(-2*pi*(1-$))*-#ppt_x+cos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1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8" presetClass="emph" presetSubtype="0" repeatCount="2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48" dur="20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9" presetID="8" presetClass="emph" presetSubtype="0" repeatCount="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50" dur="20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8" presetClass="emph" presetSubtype="0" repeatCount="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52" dur="2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750" fill="hold"/>
                                            <p:tgtEl>
                                              <p:spTgt spid="129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5" presetID="6" presetClass="emph" presetSubtype="0" autoRev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56" dur="1750" fill="hold"/>
                                            <p:tgtEl>
                                              <p:spTgt spid="12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58" presetID="3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59" dur="1000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1000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1000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2" dur="10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4" presetID="3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5" dur="10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10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8" dur="10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6600"/>
                                </p:stCondLst>
                                <p:childTnLst>
                                  <p:par>
                                    <p:cTn id="71" presetID="2" presetClass="entr" presetSubtype="1" fill="hold" grpId="0" nodeType="afterEffect" p14:presetBounceEnd="6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73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74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1" fill="hold" grpId="0" nodeType="withEffect" p14:presetBounceEnd="64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7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7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1" fill="hold" grpId="0" nodeType="withEffect" p14:presetBounceEnd="64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81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82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2" presetClass="entr" presetSubtype="1" fill="hold" grpId="0" nodeType="withEffect" p14:presetBounceEnd="64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85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86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7" presetID="2" presetClass="entr" presetSubtype="1" fill="hold" grpId="0" nodeType="withEffect" p14:presetBounceEnd="64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89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90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8200"/>
                                </p:stCondLst>
                                <p:childTnLst>
                                  <p:par>
                                    <p:cTn id="92" presetID="1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 fmla="#ppt_x+(cos(-2*pi*(1-$))*-#ppt_x-sin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+(sin(-2*pi*(1-$))*-#ppt_x+cos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2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7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3" presetID="8" presetClass="emph" presetSubtype="0" repeatCount="2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14" dur="2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5" presetID="8" presetClass="emph" presetSubtype="0" repeatCount="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16" dur="2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7" presetID="8" presetClass="emph" presetSubtype="0" repeatCount="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18" dur="2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9" presetID="6" presetClass="emph" presetSubtype="0" autoRev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120" dur="1750" fill="hold"/>
                                            <p:tgtEl>
                                              <p:spTgt spid="31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1" presetID="6" presetClass="emph" presetSubtype="0" autoRev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122" dur="1750" fill="hold"/>
                                            <p:tgtEl>
                                              <p:spTgt spid="27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3" fill="hold">
                                <p:stCondLst>
                                  <p:cond delay="12200"/>
                                </p:stCondLst>
                                <p:childTnLst>
                                  <p:par>
                                    <p:cTn id="124" presetID="3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25" dur="10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10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7" dur="10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28" dur="10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0" presetID="3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31" dur="10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2" dur="10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3" dur="10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34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17" grpId="0" animBg="1"/>
          <p:bldP spid="18" grpId="0" animBg="1"/>
          <p:bldP spid="19" grpId="0" animBg="1"/>
          <p:bldP spid="20" grpId="0" animBg="1"/>
          <p:bldP spid="137" grpId="0" animBg="1"/>
          <p:bldP spid="137" grpId="1" animBg="1"/>
          <p:bldP spid="47" grpId="0"/>
          <p:bldP spid="21" grpId="0" animBg="1"/>
          <p:bldP spid="22" grpId="0" animBg="1"/>
          <p:bldP spid="23" grpId="0" animBg="1"/>
          <p:bldP spid="24" grpId="0" animBg="1"/>
          <p:bldP spid="25" grpId="0" animBg="1"/>
          <p:bldP spid="26" grpId="0" animBg="1"/>
          <p:bldP spid="26" grpId="1" animBg="1"/>
          <p:bldP spid="3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26" presetID="1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 fmla="#ppt_x+(cos(-2*pi*(1-$))*-#ppt_x-sin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+(sin(-2*pi*(1-$))*-#ppt_x+cos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1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8" presetClass="emph" presetSubtype="0" repeatCount="2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48" dur="20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9" presetID="8" presetClass="emph" presetSubtype="0" repeatCount="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50" dur="20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8" presetClass="emph" presetSubtype="0" repeatCount="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52" dur="2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750" fill="hold"/>
                                            <p:tgtEl>
                                              <p:spTgt spid="129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5" presetID="6" presetClass="emph" presetSubtype="0" autoRev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56" dur="1750" fill="hold"/>
                                            <p:tgtEl>
                                              <p:spTgt spid="12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58" presetID="3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59" dur="1000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1000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1000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2" dur="10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4" presetID="3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5" dur="10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10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8" dur="10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6600"/>
                                </p:stCondLst>
                                <p:childTnLst>
                                  <p:par>
                                    <p:cTn id="71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5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6" dur="10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7" presetID="2" presetClass="entr" presetSubtype="1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9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8200"/>
                                </p:stCondLst>
                                <p:childTnLst>
                                  <p:par>
                                    <p:cTn id="92" presetID="1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 fmla="#ppt_x+(cos(-2*pi*(1-$))*-#ppt_x-sin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+(sin(-2*pi*(1-$))*-#ppt_x+cos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2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7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3" presetID="8" presetClass="emph" presetSubtype="0" repeatCount="2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14" dur="2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5" presetID="8" presetClass="emph" presetSubtype="0" repeatCount="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16" dur="2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7" presetID="8" presetClass="emph" presetSubtype="0" repeatCount="2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18" dur="2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9" presetID="6" presetClass="emph" presetSubtype="0" autoRev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120" dur="1750" fill="hold"/>
                                            <p:tgtEl>
                                              <p:spTgt spid="31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1" presetID="6" presetClass="emph" presetSubtype="0" autoRev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122" dur="1750" fill="hold"/>
                                            <p:tgtEl>
                                              <p:spTgt spid="27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3" fill="hold">
                                <p:stCondLst>
                                  <p:cond delay="12200"/>
                                </p:stCondLst>
                                <p:childTnLst>
                                  <p:par>
                                    <p:cTn id="124" presetID="31" presetClass="exit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25" dur="10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10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7" dur="10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28" dur="10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0" presetID="3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31" dur="10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2" dur="10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3" dur="10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34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17" grpId="0" animBg="1"/>
          <p:bldP spid="18" grpId="0" animBg="1"/>
          <p:bldP spid="19" grpId="0" animBg="1"/>
          <p:bldP spid="20" grpId="0" animBg="1"/>
          <p:bldP spid="137" grpId="0" animBg="1"/>
          <p:bldP spid="137" grpId="1" animBg="1"/>
          <p:bldP spid="47" grpId="0"/>
          <p:bldP spid="21" grpId="0" animBg="1"/>
          <p:bldP spid="22" grpId="0" animBg="1"/>
          <p:bldP spid="23" grpId="0" animBg="1"/>
          <p:bldP spid="24" grpId="0" animBg="1"/>
          <p:bldP spid="25" grpId="0" animBg="1"/>
          <p:bldP spid="26" grpId="0" animBg="1"/>
          <p:bldP spid="26" grpId="1" animBg="1"/>
          <p:bldP spid="35" grpId="0"/>
        </p:bldLst>
      </p:timing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Segoe UI"/>
        <a:ea typeface="微软雅黑"/>
        <a:cs typeface=""/>
      </a:majorFont>
      <a:minorFont>
        <a:latin typeface="Segoe U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21</Words>
  <Application>Microsoft Office PowerPoint</Application>
  <PresentationFormat>全屏显示(4:3)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微软雅黑</vt:lpstr>
      <vt:lpstr>Arial</vt:lpstr>
      <vt:lpstr>Calibri</vt:lpstr>
      <vt:lpstr>Segoe UI</vt:lpstr>
      <vt:lpstr>Office 主题​​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林辉强</cp:lastModifiedBy>
  <cp:revision>208</cp:revision>
  <dcterms:created xsi:type="dcterms:W3CDTF">2013-04-18T01:26:10Z</dcterms:created>
  <dcterms:modified xsi:type="dcterms:W3CDTF">2013-05-26T10:23:59Z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演示文稿</vt:lpwstr>
  </property>
  <property fmtid="{D5CDD505-2E9C-101B-9397-08002B2CF9AE}" pid="3" name="SlideDescription">
    <vt:lpwstr/>
  </property>
</Properties>
</file>