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CA17-FC78-4A25-A0C5-42963A6A2248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7484-1F9D-47BC-BFC7-EBAA773890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86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99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92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89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683568" y="1360428"/>
            <a:ext cx="3600400" cy="3600400"/>
          </a:xfrm>
          <a:prstGeom prst="ellipse">
            <a:avLst/>
          </a:prstGeom>
          <a:gradFill flip="none" rotWithShape="1">
            <a:gsLst>
              <a:gs pos="6000">
                <a:schemeClr val="bg1"/>
              </a:gs>
              <a:gs pos="74000">
                <a:schemeClr val="tx2">
                  <a:lumMod val="75000"/>
                </a:schemeClr>
              </a:gs>
              <a:gs pos="54564">
                <a:srgbClr val="00B0F0"/>
              </a:gs>
              <a:gs pos="39175">
                <a:srgbClr val="00B050"/>
              </a:gs>
              <a:gs pos="26628">
                <a:srgbClr val="FFFF00"/>
              </a:gs>
              <a:gs pos="54000">
                <a:srgbClr val="006600"/>
              </a:gs>
              <a:gs pos="38000">
                <a:srgbClr val="9A9600"/>
              </a:gs>
              <a:gs pos="25000">
                <a:schemeClr val="accent6">
                  <a:lumMod val="75000"/>
                </a:schemeClr>
              </a:gs>
              <a:gs pos="9000">
                <a:srgbClr val="FFC000"/>
              </a:gs>
              <a:gs pos="5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927100" dist="393700" dir="13080000" sx="77000" sy="77000" rotWithShape="0">
              <a:prstClr val="black">
                <a:alpha val="31000"/>
              </a:prstClr>
            </a:outerShdw>
          </a:effectLst>
          <a:scene3d>
            <a:camera prst="perspectiveFront">
              <a:rot lat="18599965" lon="0" rev="20699976"/>
            </a:camera>
            <a:lightRig rig="soft" dir="t">
              <a:rot lat="0" lon="0" rev="0"/>
            </a:lightRig>
          </a:scene3d>
          <a:sp3d contourW="12700" prstMaterial="softEdge">
            <a:bevelT w="0" h="0"/>
            <a:bevelB w="1778000" h="1778000"/>
            <a:contourClr>
              <a:srgbClr val="007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691680" y="2368540"/>
            <a:ext cx="1584176" cy="792088"/>
          </a:xfrm>
          <a:custGeom>
            <a:avLst/>
            <a:gdLst/>
            <a:ahLst/>
            <a:cxnLst/>
            <a:rect l="l" t="t" r="r" b="b"/>
            <a:pathLst>
              <a:path w="1584176" h="792088">
                <a:moveTo>
                  <a:pt x="96013" y="0"/>
                </a:moveTo>
                <a:lnTo>
                  <a:pt x="1488163" y="0"/>
                </a:lnTo>
                <a:cubicBezTo>
                  <a:pt x="1541190" y="0"/>
                  <a:pt x="1584176" y="42986"/>
                  <a:pt x="1584176" y="96013"/>
                </a:cubicBezTo>
                <a:lnTo>
                  <a:pt x="1584176" y="480051"/>
                </a:lnTo>
                <a:cubicBezTo>
                  <a:pt x="1584176" y="533078"/>
                  <a:pt x="1541190" y="576064"/>
                  <a:pt x="1488163" y="576064"/>
                </a:cubicBezTo>
                <a:lnTo>
                  <a:pt x="910902" y="576064"/>
                </a:lnTo>
                <a:lnTo>
                  <a:pt x="792088" y="792088"/>
                </a:lnTo>
                <a:lnTo>
                  <a:pt x="673275" y="576064"/>
                </a:lnTo>
                <a:lnTo>
                  <a:pt x="96013" y="576064"/>
                </a:lnTo>
                <a:cubicBezTo>
                  <a:pt x="42986" y="576064"/>
                  <a:pt x="0" y="533078"/>
                  <a:pt x="0" y="480051"/>
                </a:cubicBezTo>
                <a:lnTo>
                  <a:pt x="0" y="96013"/>
                </a:lnTo>
                <a:cubicBezTo>
                  <a:pt x="0" y="42986"/>
                  <a:pt x="42986" y="0"/>
                  <a:pt x="96013" y="0"/>
                </a:cubicBezTo>
                <a:close/>
              </a:path>
            </a:pathLst>
          </a:custGeom>
          <a:gradFill flip="none" rotWithShape="1">
            <a:gsLst>
              <a:gs pos="9000">
                <a:schemeClr val="bg1"/>
              </a:gs>
              <a:gs pos="89000">
                <a:schemeClr val="bg1">
                  <a:lumMod val="75000"/>
                  <a:alpha val="25000"/>
                </a:schemeClr>
              </a:gs>
            </a:gsLst>
            <a:lin ang="5400000" scaled="1"/>
            <a:tileRect/>
          </a:gradFill>
          <a:ln w="12700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5400000" scaled="0"/>
            </a:gra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</a:p>
          <a:p>
            <a:pPr algn="ctr"/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60032" y="1412776"/>
            <a:ext cx="3600400" cy="3600400"/>
          </a:xfrm>
          <a:prstGeom prst="ellipse">
            <a:avLst/>
          </a:prstGeom>
          <a:gradFill flip="none" rotWithShape="1">
            <a:gsLst>
              <a:gs pos="6000">
                <a:schemeClr val="bg1"/>
              </a:gs>
              <a:gs pos="74000">
                <a:schemeClr val="tx2">
                  <a:lumMod val="75000"/>
                </a:schemeClr>
              </a:gs>
              <a:gs pos="54564">
                <a:srgbClr val="00B0F0"/>
              </a:gs>
              <a:gs pos="39175">
                <a:srgbClr val="00B050"/>
              </a:gs>
              <a:gs pos="26628">
                <a:srgbClr val="FFFF00"/>
              </a:gs>
              <a:gs pos="54000">
                <a:srgbClr val="006600"/>
              </a:gs>
              <a:gs pos="38000">
                <a:srgbClr val="9A9600"/>
              </a:gs>
              <a:gs pos="25000">
                <a:schemeClr val="accent6">
                  <a:lumMod val="75000"/>
                </a:schemeClr>
              </a:gs>
              <a:gs pos="9000">
                <a:srgbClr val="FFC000"/>
              </a:gs>
              <a:gs pos="5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927100" dist="393700" dir="13080000" sx="77000" sy="77000" rotWithShape="0">
              <a:prstClr val="black">
                <a:alpha val="31000"/>
              </a:prstClr>
            </a:outerShdw>
          </a:effectLst>
          <a:scene3d>
            <a:camera prst="perspectiveFront">
              <a:rot lat="19879303" lon="2702877" rev="18902817"/>
            </a:camera>
            <a:lightRig rig="soft" dir="t">
              <a:rot lat="0" lon="0" rev="16200000"/>
            </a:lightRig>
          </a:scene3d>
          <a:sp3d contourW="12700" prstMaterial="softEdge">
            <a:bevelT w="0" h="0"/>
            <a:bevelB w="1778000" h="1778000"/>
            <a:contourClr>
              <a:srgbClr val="007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1"/>
          <p:cNvSpPr/>
          <p:nvPr/>
        </p:nvSpPr>
        <p:spPr>
          <a:xfrm>
            <a:off x="5868144" y="2420888"/>
            <a:ext cx="1584176" cy="792088"/>
          </a:xfrm>
          <a:custGeom>
            <a:avLst/>
            <a:gdLst/>
            <a:ahLst/>
            <a:cxnLst/>
            <a:rect l="l" t="t" r="r" b="b"/>
            <a:pathLst>
              <a:path w="1584176" h="792088">
                <a:moveTo>
                  <a:pt x="96013" y="0"/>
                </a:moveTo>
                <a:lnTo>
                  <a:pt x="1488163" y="0"/>
                </a:lnTo>
                <a:cubicBezTo>
                  <a:pt x="1541190" y="0"/>
                  <a:pt x="1584176" y="42986"/>
                  <a:pt x="1584176" y="96013"/>
                </a:cubicBezTo>
                <a:lnTo>
                  <a:pt x="1584176" y="480051"/>
                </a:lnTo>
                <a:cubicBezTo>
                  <a:pt x="1584176" y="533078"/>
                  <a:pt x="1541190" y="576064"/>
                  <a:pt x="1488163" y="576064"/>
                </a:cubicBezTo>
                <a:lnTo>
                  <a:pt x="910902" y="576064"/>
                </a:lnTo>
                <a:lnTo>
                  <a:pt x="792088" y="792088"/>
                </a:lnTo>
                <a:lnTo>
                  <a:pt x="673275" y="576064"/>
                </a:lnTo>
                <a:lnTo>
                  <a:pt x="96013" y="576064"/>
                </a:lnTo>
                <a:cubicBezTo>
                  <a:pt x="42986" y="576064"/>
                  <a:pt x="0" y="533078"/>
                  <a:pt x="0" y="480051"/>
                </a:cubicBezTo>
                <a:lnTo>
                  <a:pt x="0" y="96013"/>
                </a:lnTo>
                <a:cubicBezTo>
                  <a:pt x="0" y="42986"/>
                  <a:pt x="42986" y="0"/>
                  <a:pt x="96013" y="0"/>
                </a:cubicBezTo>
                <a:close/>
              </a:path>
            </a:pathLst>
          </a:custGeom>
          <a:gradFill flip="none" rotWithShape="1">
            <a:gsLst>
              <a:gs pos="9000">
                <a:schemeClr val="bg1"/>
              </a:gs>
              <a:gs pos="89000">
                <a:schemeClr val="bg1">
                  <a:lumMod val="75000"/>
                  <a:alpha val="25000"/>
                </a:schemeClr>
              </a:gs>
            </a:gsLst>
            <a:lin ang="5400000" scaled="1"/>
            <a:tileRect/>
          </a:gradFill>
          <a:ln w="12700"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5400000" scaled="0"/>
            </a:gra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</a:p>
          <a:p>
            <a:pPr algn="ctr"/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23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