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5B8A3-B435-46B2-A954-6A6C1A0D749C}" type="datetimeFigureOut">
              <a:rPr lang="zh-CN" altLang="en-US" smtClean="0"/>
              <a:t>2013/5/26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CEFD6-2449-4334-81EC-DC8E9EBE07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9784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1BF5-D051-449B-BCE8-1866AA53C6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6288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294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141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椭圆 46"/>
          <p:cNvSpPr/>
          <p:nvPr/>
        </p:nvSpPr>
        <p:spPr>
          <a:xfrm>
            <a:off x="3203848" y="1355826"/>
            <a:ext cx="504056" cy="504056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reflection blurRad="228600" stA="31000" endPos="63000" dir="5400000" sy="-100000" algn="bl" rotWithShape="0"/>
          </a:effectLst>
          <a:scene3d>
            <a:camera prst="orthographicFront">
              <a:rot lat="0" lon="0" rev="0"/>
            </a:camera>
            <a:lightRig rig="threePt" dir="t"/>
          </a:scene3d>
          <a:sp3d z="317500" prstMaterial="softEdge">
            <a:bevelT w="311150" h="311150"/>
            <a:bevelB w="311150" h="311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1799692" y="1983156"/>
            <a:ext cx="684076" cy="6840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reflection blurRad="228600" stA="31000" endPos="63000" dir="5400000" sy="-100000" algn="bl" rotWithShape="0"/>
          </a:effectLst>
          <a:scene3d>
            <a:camera prst="orthographicFront">
              <a:rot lat="0" lon="0" rev="0"/>
            </a:camera>
            <a:lightRig rig="threePt" dir="t"/>
          </a:scene3d>
          <a:sp3d z="387350" prstMaterial="softEdge">
            <a:bevelT w="381000" h="381000"/>
            <a:bevelB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827584" y="3429000"/>
            <a:ext cx="1008112" cy="1008112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reflection blurRad="228600" stA="31000" endPos="63000" dir="5400000" sy="-100000" algn="bl" rotWithShape="0"/>
          </a:effectLst>
          <a:scene3d>
            <a:camera prst="orthographicFront">
              <a:rot lat="0" lon="0" rev="0"/>
            </a:camera>
            <a:lightRig rig="threePt" dir="t"/>
          </a:scene3d>
          <a:sp3d z="495300" prstMaterial="softEdge">
            <a:bevelT w="495300" h="495300"/>
            <a:bevelB w="495300" h="495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圆角矩形标注 1"/>
          <p:cNvSpPr/>
          <p:nvPr/>
        </p:nvSpPr>
        <p:spPr>
          <a:xfrm>
            <a:off x="4091810" y="1124744"/>
            <a:ext cx="3288502" cy="519114"/>
          </a:xfrm>
          <a:prstGeom prst="wedgeRoundRectCallout">
            <a:avLst>
              <a:gd name="adj1" fmla="val -56081"/>
              <a:gd name="adj2" fmla="val 36098"/>
              <a:gd name="adj3" fmla="val 16667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75000"/>
                  <a:alpha val="76000"/>
                </a:schemeClr>
              </a:gs>
            </a:gsLst>
            <a:lin ang="6600000" scaled="0"/>
          </a:gradFill>
          <a:ln>
            <a:solidFill>
              <a:schemeClr val="bg1"/>
            </a:solidFill>
          </a:ln>
          <a:effectLst>
            <a:outerShdw blurRad="139700" dist="127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translucentPowder">
            <a:bevelT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在此输入内容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圆角矩形标注 17"/>
          <p:cNvSpPr/>
          <p:nvPr/>
        </p:nvSpPr>
        <p:spPr>
          <a:xfrm>
            <a:off x="2867674" y="2075906"/>
            <a:ext cx="3936574" cy="518559"/>
          </a:xfrm>
          <a:prstGeom prst="wedgeRoundRectCallout">
            <a:avLst>
              <a:gd name="adj1" fmla="val -57034"/>
              <a:gd name="adj2" fmla="val -21107"/>
              <a:gd name="adj3" fmla="val 16667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75000"/>
                  <a:alpha val="76000"/>
                </a:schemeClr>
              </a:gs>
            </a:gsLst>
            <a:lin ang="6600000" scaled="0"/>
          </a:gradFill>
          <a:ln>
            <a:solidFill>
              <a:schemeClr val="bg1"/>
            </a:solidFill>
          </a:ln>
          <a:effectLst>
            <a:outerShdw blurRad="139700" dist="127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translucentPowder">
            <a:bevelT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在此输入内容</a:t>
            </a:r>
          </a:p>
        </p:txBody>
      </p:sp>
      <p:sp>
        <p:nvSpPr>
          <p:cNvPr id="19" name="圆角矩形标注 18"/>
          <p:cNvSpPr/>
          <p:nvPr/>
        </p:nvSpPr>
        <p:spPr>
          <a:xfrm>
            <a:off x="2411760" y="3084018"/>
            <a:ext cx="3852428" cy="670324"/>
          </a:xfrm>
          <a:prstGeom prst="wedgeRoundRectCallout">
            <a:avLst>
              <a:gd name="adj1" fmla="val -60500"/>
              <a:gd name="adj2" fmla="val 40311"/>
              <a:gd name="adj3" fmla="val 16667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75000"/>
                  <a:alpha val="76000"/>
                </a:schemeClr>
              </a:gs>
            </a:gsLst>
            <a:lin ang="6600000" scaled="0"/>
          </a:gradFill>
          <a:ln>
            <a:solidFill>
              <a:schemeClr val="bg1"/>
            </a:solidFill>
          </a:ln>
          <a:effectLst>
            <a:outerShdw blurRad="139700" dist="127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translucentPowder">
            <a:bevelT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在此输入内容</a:t>
            </a:r>
          </a:p>
        </p:txBody>
      </p:sp>
      <p:sp>
        <p:nvSpPr>
          <p:cNvPr id="16" name="椭圆 15"/>
          <p:cNvSpPr/>
          <p:nvPr/>
        </p:nvSpPr>
        <p:spPr>
          <a:xfrm>
            <a:off x="2502456" y="4581128"/>
            <a:ext cx="1137070" cy="1137070"/>
          </a:xfrm>
          <a:prstGeom prst="ellipse">
            <a:avLst/>
          </a:prstGeom>
          <a:solidFill>
            <a:srgbClr val="CC0066"/>
          </a:solidFill>
          <a:ln>
            <a:noFill/>
          </a:ln>
          <a:effectLst>
            <a:reflection blurRad="228600" stA="31000" endPos="63000" dir="5400000" sy="-100000" algn="bl" rotWithShape="0"/>
          </a:effectLst>
          <a:scene3d>
            <a:camera prst="orthographicFront">
              <a:rot lat="0" lon="0" rev="0"/>
            </a:camera>
            <a:lightRig rig="threePt" dir="t"/>
          </a:scene3d>
          <a:sp3d z="552450" prstMaterial="softEdge">
            <a:bevelT w="546100" h="546100"/>
            <a:bevelB w="546100" h="546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标注 19"/>
          <p:cNvSpPr/>
          <p:nvPr/>
        </p:nvSpPr>
        <p:spPr>
          <a:xfrm>
            <a:off x="4196902" y="4373271"/>
            <a:ext cx="3888432" cy="798979"/>
          </a:xfrm>
          <a:prstGeom prst="wedgeRoundRectCallout">
            <a:avLst>
              <a:gd name="adj1" fmla="val -59416"/>
              <a:gd name="adj2" fmla="val 27298"/>
              <a:gd name="adj3" fmla="val 16667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75000"/>
                  <a:alpha val="76000"/>
                </a:schemeClr>
              </a:gs>
            </a:gsLst>
            <a:lin ang="6600000" scaled="0"/>
          </a:gradFill>
          <a:ln>
            <a:solidFill>
              <a:schemeClr val="bg1"/>
            </a:solidFill>
          </a:ln>
          <a:effectLst>
            <a:outerShdw blurRad="139700" dist="127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translucentPowder">
            <a:bevelT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在此输入内容</a:t>
            </a:r>
          </a:p>
        </p:txBody>
      </p:sp>
    </p:spTree>
    <p:extLst>
      <p:ext uri="{BB962C8B-B14F-4D97-AF65-F5344CB8AC3E}">
        <p14:creationId xmlns:p14="http://schemas.microsoft.com/office/powerpoint/2010/main" val="24998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8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7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03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7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03" decel="50000">
                                          <p:stCondLst>
                                            <p:cond delay="83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7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03" decel="50000">
                                          <p:stCondLst>
                                            <p:cond delay="1043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7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03" decel="50000">
                                          <p:stCondLst>
                                            <p:cond delay="114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8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7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03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7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03" decel="50000">
                                          <p:stCondLst>
                                            <p:cond delay="83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7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03" decel="50000">
                                          <p:stCondLst>
                                            <p:cond delay="104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7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03" decel="50000">
                                          <p:stCondLst>
                                            <p:cond delay="114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8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7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03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7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03" decel="50000">
                                          <p:stCondLst>
                                            <p:cond delay="83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7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03" decel="50000">
                                          <p:stCondLst>
                                            <p:cond delay="104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7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03" decel="50000">
                                          <p:stCondLst>
                                            <p:cond delay="114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3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8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7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03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7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03" decel="50000">
                                          <p:stCondLst>
                                            <p:cond delay="83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7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03" decel="50000">
                                          <p:stCondLst>
                                            <p:cond delay="104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7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03" decel="50000">
                                          <p:stCondLst>
                                            <p:cond delay="114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850"/>
                            </p:stCondLst>
                            <p:childTnLst>
                              <p:par>
                                <p:cTn id="7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75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600"/>
                            </p:stCondLst>
                            <p:childTnLst>
                              <p:par>
                                <p:cTn id="7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75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350"/>
                            </p:stCondLst>
                            <p:childTnLst>
                              <p:par>
                                <p:cTn id="8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75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100"/>
                            </p:stCondLst>
                            <p:childTnLst>
                              <p:par>
                                <p:cTn id="9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75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4" grpId="0" animBg="1"/>
      <p:bldP spid="15" grpId="0" animBg="1"/>
      <p:bldP spid="2" grpId="0" animBg="1"/>
      <p:bldP spid="18" grpId="0" animBg="1"/>
      <p:bldP spid="19" grpId="0" animBg="1"/>
      <p:bldP spid="16" grpId="0" animBg="1"/>
      <p:bldP spid="20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Segoe UI"/>
        <a:ea typeface="微软雅黑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29</Words>
  <Application>Microsoft Office PowerPoint</Application>
  <PresentationFormat>全屏显示(4:3)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Segoe UI</vt:lpstr>
      <vt:lpstr>Office 主题​​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林辉强</cp:lastModifiedBy>
  <cp:revision>208</cp:revision>
  <dcterms:created xsi:type="dcterms:W3CDTF">2013-04-18T01:26:10Z</dcterms:created>
  <dcterms:modified xsi:type="dcterms:W3CDTF">2013-05-26T10:23:58Z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