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F1EAF-38D8-4D30-A4F0-01F758F813D9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EC525-E735-42FA-BD9E-0E52CAC6AA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9172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4859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683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595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115616" y="883321"/>
            <a:ext cx="2947566" cy="1897607"/>
          </a:xfrm>
          <a:prstGeom prst="rect">
            <a:avLst/>
          </a:prstGeom>
          <a:gradFill flip="none" rotWithShape="1">
            <a:gsLst>
              <a:gs pos="42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scene3d>
            <a:camera prst="perspectiveFront" fov="0">
              <a:rot lat="20525590" lon="12024257" rev="21390800"/>
            </a:camera>
            <a:lightRig rig="balanced" dir="t"/>
          </a:scene3d>
          <a:sp3d z="1073150">
            <a:bevelT w="139700" h="381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640596" y="883321"/>
            <a:ext cx="1897607" cy="189760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  <a:scene3d>
            <a:camera prst="perspectiveFront" fov="0">
              <a:rot lat="20525593" lon="6624279" rev="21390797"/>
            </a:camera>
            <a:lightRig rig="balanced" dir="t"/>
          </a:scene3d>
          <a:sp3d z="1587500">
            <a:bevelT w="139700" h="381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115616" y="883321"/>
            <a:ext cx="2947566" cy="1897607"/>
          </a:xfrm>
          <a:prstGeom prst="rect">
            <a:avLst/>
          </a:prstGeom>
          <a:gradFill flip="none" rotWithShape="1">
            <a:gsLst>
              <a:gs pos="0">
                <a:srgbClr val="D9D9D9"/>
              </a:gs>
              <a:gs pos="100000">
                <a:schemeClr val="bg1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scene3d>
            <a:camera prst="perspectiveFront" fov="0">
              <a:rot lat="17813354" lon="7969249" rev="13616452"/>
            </a:camera>
            <a:lightRig rig="balanced" dir="t"/>
          </a:scene3d>
          <a:sp3d z="1073150">
            <a:bevelT w="139700" h="381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640596" y="883321"/>
            <a:ext cx="1897607" cy="1897607"/>
          </a:xfrm>
          <a:prstGeom prst="rect">
            <a:avLst/>
          </a:prstGeom>
          <a:gradFill>
            <a:gsLst>
              <a:gs pos="27000">
                <a:srgbClr val="D9D9D9"/>
              </a:gs>
              <a:gs pos="100000">
                <a:srgbClr val="D9D9D9"/>
              </a:gs>
              <a:gs pos="62000">
                <a:srgbClr val="EBEBEB"/>
              </a:gs>
            </a:gsLst>
            <a:lin ang="2700000" scaled="1"/>
          </a:gradFill>
          <a:ln>
            <a:solidFill>
              <a:schemeClr val="bg1"/>
            </a:solidFill>
          </a:ln>
          <a:scene3d>
            <a:camera prst="perspectiveFront" fov="0">
              <a:rot lat="20525610" lon="17424067" rev="21390831"/>
            </a:camera>
            <a:lightRig rig="balanced" dir="t"/>
          </a:scene3d>
          <a:sp3d z="1606550">
            <a:bevelT w="139700" h="381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-2052736" y="-363458"/>
            <a:ext cx="1049178" cy="1164575"/>
          </a:xfrm>
          <a:prstGeom prst="ellipse">
            <a:avLst/>
          </a:prstGeom>
          <a:gradFill>
            <a:gsLst>
              <a:gs pos="69000">
                <a:schemeClr val="bg1">
                  <a:alpha val="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2400000" rev="0"/>
            </a:camera>
            <a:lightRig rig="twoPt" dir="t"/>
          </a:scene3d>
          <a:sp3d z="495300" prstMaterial="softEdge">
            <a:bevelT w="495300" h="495300"/>
            <a:bevelB w="495300" h="495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-6176185" y="300022"/>
            <a:ext cx="524589" cy="582288"/>
          </a:xfrm>
          <a:prstGeom prst="ellipse">
            <a:avLst/>
          </a:prstGeom>
          <a:gradFill>
            <a:gsLst>
              <a:gs pos="86000">
                <a:schemeClr val="bg1">
                  <a:alpha val="0"/>
                </a:schemeClr>
              </a:gs>
              <a:gs pos="0">
                <a:srgbClr val="CCCC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3000000" rev="0"/>
            </a:camera>
            <a:lightRig rig="twoPt" dir="t"/>
          </a:scene3d>
          <a:sp3d z="317500" prstMaterial="softEdge">
            <a:bevelT w="311150" h="311150"/>
            <a:bevelB w="311150" h="311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[动画大师]_Oval 47"/>
          <p:cNvSpPr/>
          <p:nvPr/>
        </p:nvSpPr>
        <p:spPr>
          <a:xfrm>
            <a:off x="-4077721" y="1252533"/>
            <a:ext cx="974129" cy="1081271"/>
          </a:xfrm>
          <a:prstGeom prst="ellipse">
            <a:avLst/>
          </a:prstGeom>
          <a:gradFill>
            <a:gsLst>
              <a:gs pos="74000">
                <a:schemeClr val="bg1">
                  <a:alpha val="0"/>
                </a:schemeClr>
              </a:gs>
              <a:gs pos="0">
                <a:srgbClr val="00B0F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1200000" rev="0"/>
            </a:camera>
            <a:lightRig rig="twoPt" dir="t"/>
          </a:scene3d>
          <a:sp3d z="476250" prstMaterial="softEdge">
            <a:bevelT w="482600" h="482600"/>
            <a:bevelB w="482600" h="482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-5651596" y="476758"/>
            <a:ext cx="292219" cy="324359"/>
          </a:xfrm>
          <a:prstGeom prst="ellipse">
            <a:avLst/>
          </a:prstGeom>
          <a:gradFill flip="none" rotWithShape="1">
            <a:gsLst>
              <a:gs pos="28000">
                <a:schemeClr val="bg1">
                  <a:alpha val="0"/>
                </a:schemeClr>
              </a:gs>
              <a:gs pos="0">
                <a:srgbClr val="CCCC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-5735496" y="801117"/>
            <a:ext cx="292219" cy="324359"/>
          </a:xfrm>
          <a:prstGeom prst="ellipse">
            <a:avLst/>
          </a:prstGeom>
          <a:gradFill flip="none" rotWithShape="1">
            <a:gsLst>
              <a:gs pos="24000">
                <a:schemeClr val="bg1">
                  <a:alpha val="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-5241897" y="1029475"/>
            <a:ext cx="292219" cy="324359"/>
          </a:xfrm>
          <a:prstGeom prst="ellipse">
            <a:avLst/>
          </a:prstGeom>
          <a:gradFill flip="none" rotWithShape="1">
            <a:gsLst>
              <a:gs pos="22000">
                <a:schemeClr val="bg1">
                  <a:alpha val="0"/>
                </a:schemeClr>
              </a:gs>
              <a:gs pos="0">
                <a:srgbClr val="CC00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-4932136" y="1384266"/>
            <a:ext cx="292219" cy="324359"/>
          </a:xfrm>
          <a:prstGeom prst="ellipse">
            <a:avLst/>
          </a:prstGeom>
          <a:gradFill flip="none" rotWithShape="1">
            <a:gsLst>
              <a:gs pos="40000">
                <a:schemeClr val="bg1">
                  <a:alpha val="0"/>
                </a:schemeClr>
              </a:gs>
              <a:gs pos="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-3103592" y="1019932"/>
            <a:ext cx="292219" cy="324359"/>
          </a:xfrm>
          <a:prstGeom prst="ellipse">
            <a:avLst/>
          </a:prstGeom>
          <a:gradFill flip="none" rotWithShape="1">
            <a:gsLst>
              <a:gs pos="46000">
                <a:schemeClr val="bg1">
                  <a:alpha val="0"/>
                </a:schemeClr>
              </a:gs>
              <a:gs pos="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-2198846" y="801116"/>
            <a:ext cx="292219" cy="324359"/>
          </a:xfrm>
          <a:prstGeom prst="ellipse">
            <a:avLst/>
          </a:prstGeom>
          <a:gradFill flip="none" rotWithShape="1">
            <a:gsLst>
              <a:gs pos="71250">
                <a:schemeClr val="bg1">
                  <a:alpha val="0"/>
                </a:schemeClr>
              </a:gs>
              <a:gs pos="0">
                <a:srgbClr val="CCCC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-1379942" y="-726363"/>
            <a:ext cx="292219" cy="324359"/>
          </a:xfrm>
          <a:prstGeom prst="ellipse">
            <a:avLst/>
          </a:prstGeom>
          <a:gradFill flip="none" rotWithShape="1">
            <a:gsLst>
              <a:gs pos="71250">
                <a:schemeClr val="bg1">
                  <a:alpha val="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-5662239" y="807980"/>
            <a:ext cx="156754" cy="173995"/>
          </a:xfrm>
          <a:prstGeom prst="ellipse">
            <a:avLst/>
          </a:pr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-5323809" y="1254411"/>
            <a:ext cx="116987" cy="129854"/>
          </a:xfrm>
          <a:prstGeom prst="ellipse">
            <a:avLst/>
          </a:prstGeom>
          <a:solidFill>
            <a:srgbClr val="0070C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-4786027" y="1314715"/>
            <a:ext cx="292219" cy="324359"/>
          </a:xfrm>
          <a:prstGeom prst="ellipse">
            <a:avLst/>
          </a:prstGeom>
          <a:solidFill>
            <a:srgbClr val="CCCC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[动画大师]_Oval 27"/>
          <p:cNvSpPr/>
          <p:nvPr/>
        </p:nvSpPr>
        <p:spPr>
          <a:xfrm>
            <a:off x="-3003151" y="1092232"/>
            <a:ext cx="292219" cy="324359"/>
          </a:xfrm>
          <a:prstGeom prst="ellipse">
            <a:avLst/>
          </a:prstGeom>
          <a:solidFill>
            <a:schemeClr val="accent6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-2344954" y="497949"/>
            <a:ext cx="292219" cy="324359"/>
          </a:xfrm>
          <a:prstGeom prst="ellipse">
            <a:avLst/>
          </a:prstGeom>
          <a:solidFill>
            <a:srgbClr val="CCCC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任意多边形 48"/>
          <p:cNvSpPr/>
          <p:nvPr/>
        </p:nvSpPr>
        <p:spPr>
          <a:xfrm>
            <a:off x="1758350" y="1705520"/>
            <a:ext cx="5010699" cy="2244631"/>
          </a:xfrm>
          <a:custGeom>
            <a:avLst/>
            <a:gdLst>
              <a:gd name="connsiteX0" fmla="*/ 0 w 5270500"/>
              <a:gd name="connsiteY0" fmla="*/ 609600 h 1990631"/>
              <a:gd name="connsiteX1" fmla="*/ 2070100 w 5270500"/>
              <a:gd name="connsiteY1" fmla="*/ 1981200 h 1990631"/>
              <a:gd name="connsiteX2" fmla="*/ 5270500 w 5270500"/>
              <a:gd name="connsiteY2" fmla="*/ 0 h 1990631"/>
              <a:gd name="connsiteX0" fmla="*/ 0 w 5270500"/>
              <a:gd name="connsiteY0" fmla="*/ 609600 h 1915372"/>
              <a:gd name="connsiteX1" fmla="*/ 2260600 w 5270500"/>
              <a:gd name="connsiteY1" fmla="*/ 1905000 h 1915372"/>
              <a:gd name="connsiteX2" fmla="*/ 5270500 w 5270500"/>
              <a:gd name="connsiteY2" fmla="*/ 0 h 1915372"/>
              <a:gd name="connsiteX0" fmla="*/ 0 w 5270500"/>
              <a:gd name="connsiteY0" fmla="*/ 609600 h 1902847"/>
              <a:gd name="connsiteX1" fmla="*/ 2362200 w 5270500"/>
              <a:gd name="connsiteY1" fmla="*/ 1892300 h 1902847"/>
              <a:gd name="connsiteX2" fmla="*/ 5270500 w 5270500"/>
              <a:gd name="connsiteY2" fmla="*/ 0 h 1902847"/>
              <a:gd name="connsiteX0" fmla="*/ 0 w 5270500"/>
              <a:gd name="connsiteY0" fmla="*/ 609600 h 1895319"/>
              <a:gd name="connsiteX1" fmla="*/ 2362200 w 5270500"/>
              <a:gd name="connsiteY1" fmla="*/ 1892300 h 1895319"/>
              <a:gd name="connsiteX2" fmla="*/ 5270500 w 5270500"/>
              <a:gd name="connsiteY2" fmla="*/ 0 h 1895319"/>
              <a:gd name="connsiteX0" fmla="*/ 0 w 5270500"/>
              <a:gd name="connsiteY0" fmla="*/ 609600 h 1900638"/>
              <a:gd name="connsiteX1" fmla="*/ 2362200 w 5270500"/>
              <a:gd name="connsiteY1" fmla="*/ 1892300 h 1900638"/>
              <a:gd name="connsiteX2" fmla="*/ 5270500 w 5270500"/>
              <a:gd name="connsiteY2" fmla="*/ 0 h 1900638"/>
              <a:gd name="connsiteX0" fmla="*/ 0 w 5270500"/>
              <a:gd name="connsiteY0" fmla="*/ 609600 h 1900638"/>
              <a:gd name="connsiteX1" fmla="*/ 2362200 w 5270500"/>
              <a:gd name="connsiteY1" fmla="*/ 1892300 h 1900638"/>
              <a:gd name="connsiteX2" fmla="*/ 5270500 w 5270500"/>
              <a:gd name="connsiteY2" fmla="*/ 0 h 1900638"/>
              <a:gd name="connsiteX0" fmla="*/ 0 w 5459811"/>
              <a:gd name="connsiteY0" fmla="*/ 457200 h 1897500"/>
              <a:gd name="connsiteX1" fmla="*/ 2551511 w 5459811"/>
              <a:gd name="connsiteY1" fmla="*/ 1892300 h 1897500"/>
              <a:gd name="connsiteX2" fmla="*/ 5459811 w 5459811"/>
              <a:gd name="connsiteY2" fmla="*/ 0 h 1897500"/>
              <a:gd name="connsiteX0" fmla="*/ 0 w 5459811"/>
              <a:gd name="connsiteY0" fmla="*/ 457200 h 1899556"/>
              <a:gd name="connsiteX1" fmla="*/ 2551511 w 5459811"/>
              <a:gd name="connsiteY1" fmla="*/ 1892300 h 1899556"/>
              <a:gd name="connsiteX2" fmla="*/ 5459811 w 5459811"/>
              <a:gd name="connsiteY2" fmla="*/ 0 h 1899556"/>
              <a:gd name="connsiteX0" fmla="*/ 0 w 5369663"/>
              <a:gd name="connsiteY0" fmla="*/ 466725 h 1899939"/>
              <a:gd name="connsiteX1" fmla="*/ 2461363 w 5369663"/>
              <a:gd name="connsiteY1" fmla="*/ 1892300 h 1899939"/>
              <a:gd name="connsiteX2" fmla="*/ 5369663 w 5369663"/>
              <a:gd name="connsiteY2" fmla="*/ 0 h 1899939"/>
              <a:gd name="connsiteX0" fmla="*/ 0 w 5369663"/>
              <a:gd name="connsiteY0" fmla="*/ 466725 h 1947016"/>
              <a:gd name="connsiteX1" fmla="*/ 2398259 w 5369663"/>
              <a:gd name="connsiteY1" fmla="*/ 1939925 h 1947016"/>
              <a:gd name="connsiteX2" fmla="*/ 5369663 w 5369663"/>
              <a:gd name="connsiteY2" fmla="*/ 0 h 1947016"/>
              <a:gd name="connsiteX0" fmla="*/ 0 w 5369663"/>
              <a:gd name="connsiteY0" fmla="*/ 466725 h 1947016"/>
              <a:gd name="connsiteX1" fmla="*/ 2398259 w 5369663"/>
              <a:gd name="connsiteY1" fmla="*/ 1939925 h 1947016"/>
              <a:gd name="connsiteX2" fmla="*/ 5369663 w 5369663"/>
              <a:gd name="connsiteY2" fmla="*/ 0 h 1947016"/>
              <a:gd name="connsiteX0" fmla="*/ 0 w 5369663"/>
              <a:gd name="connsiteY0" fmla="*/ 466725 h 1947016"/>
              <a:gd name="connsiteX1" fmla="*/ 2398259 w 5369663"/>
              <a:gd name="connsiteY1" fmla="*/ 1939925 h 1947016"/>
              <a:gd name="connsiteX2" fmla="*/ 5369663 w 5369663"/>
              <a:gd name="connsiteY2" fmla="*/ 0 h 1947016"/>
              <a:gd name="connsiteX0" fmla="*/ 0 w 5369663"/>
              <a:gd name="connsiteY0" fmla="*/ 466725 h 1947016"/>
              <a:gd name="connsiteX1" fmla="*/ 2398259 w 5369663"/>
              <a:gd name="connsiteY1" fmla="*/ 1939925 h 1947016"/>
              <a:gd name="connsiteX2" fmla="*/ 5369663 w 5369663"/>
              <a:gd name="connsiteY2" fmla="*/ 0 h 1947016"/>
              <a:gd name="connsiteX0" fmla="*/ 0 w 5369663"/>
              <a:gd name="connsiteY0" fmla="*/ 466725 h 1940028"/>
              <a:gd name="connsiteX1" fmla="*/ 2398259 w 5369663"/>
              <a:gd name="connsiteY1" fmla="*/ 1939925 h 1940028"/>
              <a:gd name="connsiteX2" fmla="*/ 5369663 w 5369663"/>
              <a:gd name="connsiteY2" fmla="*/ 0 h 1940028"/>
              <a:gd name="connsiteX0" fmla="*/ 0 w 5369663"/>
              <a:gd name="connsiteY0" fmla="*/ 466725 h 1940028"/>
              <a:gd name="connsiteX1" fmla="*/ 2398259 w 5369663"/>
              <a:gd name="connsiteY1" fmla="*/ 1939925 h 1940028"/>
              <a:gd name="connsiteX2" fmla="*/ 5369663 w 5369663"/>
              <a:gd name="connsiteY2" fmla="*/ 0 h 1940028"/>
              <a:gd name="connsiteX0" fmla="*/ 0 w 5369663"/>
              <a:gd name="connsiteY0" fmla="*/ 466725 h 1940028"/>
              <a:gd name="connsiteX1" fmla="*/ 2398259 w 5369663"/>
              <a:gd name="connsiteY1" fmla="*/ 1939925 h 1940028"/>
              <a:gd name="connsiteX2" fmla="*/ 5369663 w 5369663"/>
              <a:gd name="connsiteY2" fmla="*/ 0 h 1940028"/>
              <a:gd name="connsiteX0" fmla="*/ 0 w 5219097"/>
              <a:gd name="connsiteY0" fmla="*/ 466725 h 1947016"/>
              <a:gd name="connsiteX1" fmla="*/ 2247693 w 5219097"/>
              <a:gd name="connsiteY1" fmla="*/ 1939925 h 1947016"/>
              <a:gd name="connsiteX2" fmla="*/ 5219097 w 5219097"/>
              <a:gd name="connsiteY2" fmla="*/ 0 h 1947016"/>
              <a:gd name="connsiteX0" fmla="*/ 0 w 5219097"/>
              <a:gd name="connsiteY0" fmla="*/ 466725 h 1943060"/>
              <a:gd name="connsiteX1" fmla="*/ 2247693 w 5219097"/>
              <a:gd name="connsiteY1" fmla="*/ 1939925 h 1943060"/>
              <a:gd name="connsiteX2" fmla="*/ 5219097 w 5219097"/>
              <a:gd name="connsiteY2" fmla="*/ 0 h 194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19097" h="1943060">
                <a:moveTo>
                  <a:pt x="0" y="466725"/>
                </a:moveTo>
                <a:cubicBezTo>
                  <a:pt x="442589" y="1450975"/>
                  <a:pt x="1302561" y="1890391"/>
                  <a:pt x="2247693" y="1939925"/>
                </a:cubicBezTo>
                <a:cubicBezTo>
                  <a:pt x="3192825" y="1989459"/>
                  <a:pt x="4601303" y="1456962"/>
                  <a:pt x="5219097" y="0"/>
                </a:cubicBezTo>
              </a:path>
            </a:pathLst>
          </a:custGeom>
          <a:ln w="38100" cmpd="sng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30000">
                  <a:schemeClr val="accent6">
                    <a:lumMod val="75000"/>
                    <a:alpha val="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0" scaled="1"/>
              <a:tileRect/>
            </a:gradFill>
            <a:prstDash val="soli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任意多边形 49"/>
          <p:cNvSpPr/>
          <p:nvPr/>
        </p:nvSpPr>
        <p:spPr>
          <a:xfrm>
            <a:off x="1755080" y="1628323"/>
            <a:ext cx="5594241" cy="2191973"/>
          </a:xfrm>
          <a:custGeom>
            <a:avLst/>
            <a:gdLst>
              <a:gd name="connsiteX0" fmla="*/ 0 w 5270500"/>
              <a:gd name="connsiteY0" fmla="*/ 609600 h 1990631"/>
              <a:gd name="connsiteX1" fmla="*/ 2070100 w 5270500"/>
              <a:gd name="connsiteY1" fmla="*/ 1981200 h 1990631"/>
              <a:gd name="connsiteX2" fmla="*/ 5270500 w 5270500"/>
              <a:gd name="connsiteY2" fmla="*/ 0 h 1990631"/>
              <a:gd name="connsiteX0" fmla="*/ 0 w 5270500"/>
              <a:gd name="connsiteY0" fmla="*/ 609600 h 1915372"/>
              <a:gd name="connsiteX1" fmla="*/ 2260600 w 5270500"/>
              <a:gd name="connsiteY1" fmla="*/ 1905000 h 1915372"/>
              <a:gd name="connsiteX2" fmla="*/ 5270500 w 5270500"/>
              <a:gd name="connsiteY2" fmla="*/ 0 h 1915372"/>
              <a:gd name="connsiteX0" fmla="*/ 0 w 5270500"/>
              <a:gd name="connsiteY0" fmla="*/ 609600 h 1902847"/>
              <a:gd name="connsiteX1" fmla="*/ 2362200 w 5270500"/>
              <a:gd name="connsiteY1" fmla="*/ 1892300 h 1902847"/>
              <a:gd name="connsiteX2" fmla="*/ 5270500 w 5270500"/>
              <a:gd name="connsiteY2" fmla="*/ 0 h 1902847"/>
              <a:gd name="connsiteX0" fmla="*/ 0 w 5270500"/>
              <a:gd name="connsiteY0" fmla="*/ 609600 h 1895319"/>
              <a:gd name="connsiteX1" fmla="*/ 2362200 w 5270500"/>
              <a:gd name="connsiteY1" fmla="*/ 1892300 h 1895319"/>
              <a:gd name="connsiteX2" fmla="*/ 5270500 w 5270500"/>
              <a:gd name="connsiteY2" fmla="*/ 0 h 1895319"/>
              <a:gd name="connsiteX0" fmla="*/ 0 w 5270500"/>
              <a:gd name="connsiteY0" fmla="*/ 609600 h 1900638"/>
              <a:gd name="connsiteX1" fmla="*/ 2362200 w 5270500"/>
              <a:gd name="connsiteY1" fmla="*/ 1892300 h 1900638"/>
              <a:gd name="connsiteX2" fmla="*/ 5270500 w 5270500"/>
              <a:gd name="connsiteY2" fmla="*/ 0 h 1900638"/>
              <a:gd name="connsiteX0" fmla="*/ 0 w 5270500"/>
              <a:gd name="connsiteY0" fmla="*/ 609600 h 1900638"/>
              <a:gd name="connsiteX1" fmla="*/ 2362200 w 5270500"/>
              <a:gd name="connsiteY1" fmla="*/ 1892300 h 1900638"/>
              <a:gd name="connsiteX2" fmla="*/ 5270500 w 5270500"/>
              <a:gd name="connsiteY2" fmla="*/ 0 h 1900638"/>
              <a:gd name="connsiteX0" fmla="*/ 0 w 5375275"/>
              <a:gd name="connsiteY0" fmla="*/ 419100 h 1896537"/>
              <a:gd name="connsiteX1" fmla="*/ 2466975 w 5375275"/>
              <a:gd name="connsiteY1" fmla="*/ 1892300 h 1896537"/>
              <a:gd name="connsiteX2" fmla="*/ 5375275 w 5375275"/>
              <a:gd name="connsiteY2" fmla="*/ 0 h 1896537"/>
              <a:gd name="connsiteX0" fmla="*/ 0 w 5375275"/>
              <a:gd name="connsiteY0" fmla="*/ 419100 h 1897477"/>
              <a:gd name="connsiteX1" fmla="*/ 2466975 w 5375275"/>
              <a:gd name="connsiteY1" fmla="*/ 1892300 h 1897477"/>
              <a:gd name="connsiteX2" fmla="*/ 5375275 w 5375275"/>
              <a:gd name="connsiteY2" fmla="*/ 0 h 189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75275" h="1897477">
                <a:moveTo>
                  <a:pt x="0" y="419100"/>
                </a:moveTo>
                <a:cubicBezTo>
                  <a:pt x="519641" y="1317625"/>
                  <a:pt x="1571096" y="1962150"/>
                  <a:pt x="2466975" y="1892300"/>
                </a:cubicBezTo>
                <a:cubicBezTo>
                  <a:pt x="3362854" y="1822450"/>
                  <a:pt x="4519083" y="1028700"/>
                  <a:pt x="5375275" y="0"/>
                </a:cubicBezTo>
              </a:path>
            </a:pathLst>
          </a:custGeom>
          <a:ln w="57150" cmpd="thinThick">
            <a:gradFill flip="none" rotWithShape="1">
              <a:gsLst>
                <a:gs pos="0">
                  <a:srgbClr val="CCCC00"/>
                </a:gs>
                <a:gs pos="37000">
                  <a:srgbClr val="CCCC00">
                    <a:alpha val="0"/>
                  </a:srgbClr>
                </a:gs>
                <a:gs pos="100000">
                  <a:srgbClr val="CCCC00"/>
                </a:gs>
              </a:gsLst>
              <a:lin ang="0" scaled="1"/>
              <a:tileRect/>
            </a:gra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任意多边形 53"/>
          <p:cNvSpPr/>
          <p:nvPr/>
        </p:nvSpPr>
        <p:spPr>
          <a:xfrm>
            <a:off x="1841406" y="1356579"/>
            <a:ext cx="5345177" cy="2524022"/>
          </a:xfrm>
          <a:custGeom>
            <a:avLst/>
            <a:gdLst>
              <a:gd name="connsiteX0" fmla="*/ 0 w 5270500"/>
              <a:gd name="connsiteY0" fmla="*/ 609600 h 1990631"/>
              <a:gd name="connsiteX1" fmla="*/ 2070100 w 5270500"/>
              <a:gd name="connsiteY1" fmla="*/ 1981200 h 1990631"/>
              <a:gd name="connsiteX2" fmla="*/ 5270500 w 5270500"/>
              <a:gd name="connsiteY2" fmla="*/ 0 h 1990631"/>
              <a:gd name="connsiteX0" fmla="*/ 0 w 5270500"/>
              <a:gd name="connsiteY0" fmla="*/ 609600 h 1915372"/>
              <a:gd name="connsiteX1" fmla="*/ 2260600 w 5270500"/>
              <a:gd name="connsiteY1" fmla="*/ 1905000 h 1915372"/>
              <a:gd name="connsiteX2" fmla="*/ 5270500 w 5270500"/>
              <a:gd name="connsiteY2" fmla="*/ 0 h 1915372"/>
              <a:gd name="connsiteX0" fmla="*/ 0 w 5270500"/>
              <a:gd name="connsiteY0" fmla="*/ 609600 h 1902847"/>
              <a:gd name="connsiteX1" fmla="*/ 2362200 w 5270500"/>
              <a:gd name="connsiteY1" fmla="*/ 1892300 h 1902847"/>
              <a:gd name="connsiteX2" fmla="*/ 5270500 w 5270500"/>
              <a:gd name="connsiteY2" fmla="*/ 0 h 1902847"/>
              <a:gd name="connsiteX0" fmla="*/ 0 w 5270500"/>
              <a:gd name="connsiteY0" fmla="*/ 609600 h 1895319"/>
              <a:gd name="connsiteX1" fmla="*/ 2362200 w 5270500"/>
              <a:gd name="connsiteY1" fmla="*/ 1892300 h 1895319"/>
              <a:gd name="connsiteX2" fmla="*/ 5270500 w 5270500"/>
              <a:gd name="connsiteY2" fmla="*/ 0 h 1895319"/>
              <a:gd name="connsiteX0" fmla="*/ 0 w 5270500"/>
              <a:gd name="connsiteY0" fmla="*/ 609600 h 1900638"/>
              <a:gd name="connsiteX1" fmla="*/ 2362200 w 5270500"/>
              <a:gd name="connsiteY1" fmla="*/ 1892300 h 1900638"/>
              <a:gd name="connsiteX2" fmla="*/ 5270500 w 5270500"/>
              <a:gd name="connsiteY2" fmla="*/ 0 h 1900638"/>
              <a:gd name="connsiteX0" fmla="*/ 0 w 5270500"/>
              <a:gd name="connsiteY0" fmla="*/ 609600 h 1900638"/>
              <a:gd name="connsiteX1" fmla="*/ 2362200 w 5270500"/>
              <a:gd name="connsiteY1" fmla="*/ 1892300 h 1900638"/>
              <a:gd name="connsiteX2" fmla="*/ 5270500 w 5270500"/>
              <a:gd name="connsiteY2" fmla="*/ 0 h 1900638"/>
              <a:gd name="connsiteX0" fmla="*/ 0 w 5548867"/>
              <a:gd name="connsiteY0" fmla="*/ 933450 h 2237983"/>
              <a:gd name="connsiteX1" fmla="*/ 2362200 w 5548867"/>
              <a:gd name="connsiteY1" fmla="*/ 2216150 h 2237983"/>
              <a:gd name="connsiteX2" fmla="*/ 5548867 w 5548867"/>
              <a:gd name="connsiteY2" fmla="*/ 0 h 2237983"/>
              <a:gd name="connsiteX0" fmla="*/ 0 w 5548867"/>
              <a:gd name="connsiteY0" fmla="*/ 933450 h 2237983"/>
              <a:gd name="connsiteX1" fmla="*/ 2362200 w 5548867"/>
              <a:gd name="connsiteY1" fmla="*/ 2216150 h 2237983"/>
              <a:gd name="connsiteX2" fmla="*/ 5548867 w 5548867"/>
              <a:gd name="connsiteY2" fmla="*/ 0 h 2237983"/>
              <a:gd name="connsiteX0" fmla="*/ 0 w 5548867"/>
              <a:gd name="connsiteY0" fmla="*/ 933450 h 2219169"/>
              <a:gd name="connsiteX1" fmla="*/ 2362200 w 5548867"/>
              <a:gd name="connsiteY1" fmla="*/ 2216150 h 2219169"/>
              <a:gd name="connsiteX2" fmla="*/ 5548867 w 5548867"/>
              <a:gd name="connsiteY2" fmla="*/ 0 h 2219169"/>
              <a:gd name="connsiteX0" fmla="*/ 0 w 5548867"/>
              <a:gd name="connsiteY0" fmla="*/ 933450 h 2232527"/>
              <a:gd name="connsiteX1" fmla="*/ 2362200 w 5548867"/>
              <a:gd name="connsiteY1" fmla="*/ 2216150 h 2232527"/>
              <a:gd name="connsiteX2" fmla="*/ 5548867 w 5548867"/>
              <a:gd name="connsiteY2" fmla="*/ 0 h 2232527"/>
              <a:gd name="connsiteX0" fmla="*/ 0 w 5548867"/>
              <a:gd name="connsiteY0" fmla="*/ 933450 h 2224488"/>
              <a:gd name="connsiteX1" fmla="*/ 2362200 w 5548867"/>
              <a:gd name="connsiteY1" fmla="*/ 2216150 h 2224488"/>
              <a:gd name="connsiteX2" fmla="*/ 5548867 w 5548867"/>
              <a:gd name="connsiteY2" fmla="*/ 0 h 2224488"/>
              <a:gd name="connsiteX0" fmla="*/ 0 w 5559177"/>
              <a:gd name="connsiteY0" fmla="*/ 819150 h 2231539"/>
              <a:gd name="connsiteX1" fmla="*/ 2372510 w 5559177"/>
              <a:gd name="connsiteY1" fmla="*/ 2216150 h 2231539"/>
              <a:gd name="connsiteX2" fmla="*/ 5559177 w 5559177"/>
              <a:gd name="connsiteY2" fmla="*/ 0 h 2231539"/>
              <a:gd name="connsiteX0" fmla="*/ 0 w 5559177"/>
              <a:gd name="connsiteY0" fmla="*/ 819150 h 2231694"/>
              <a:gd name="connsiteX1" fmla="*/ 2372510 w 5559177"/>
              <a:gd name="connsiteY1" fmla="*/ 2216150 h 2231694"/>
              <a:gd name="connsiteX2" fmla="*/ 5559177 w 5559177"/>
              <a:gd name="connsiteY2" fmla="*/ 0 h 2231694"/>
              <a:gd name="connsiteX0" fmla="*/ 0 w 5559177"/>
              <a:gd name="connsiteY0" fmla="*/ 819150 h 2184914"/>
              <a:gd name="connsiteX1" fmla="*/ 2465299 w 5559177"/>
              <a:gd name="connsiteY1" fmla="*/ 2168525 h 2184914"/>
              <a:gd name="connsiteX2" fmla="*/ 5559177 w 5559177"/>
              <a:gd name="connsiteY2" fmla="*/ 0 h 218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59177" h="2184914">
                <a:moveTo>
                  <a:pt x="0" y="819150"/>
                </a:moveTo>
                <a:cubicBezTo>
                  <a:pt x="399953" y="1565275"/>
                  <a:pt x="1538770" y="2305050"/>
                  <a:pt x="2465299" y="2168525"/>
                </a:cubicBezTo>
                <a:cubicBezTo>
                  <a:pt x="3391828" y="2032000"/>
                  <a:pt x="4919493" y="1228725"/>
                  <a:pt x="5559177" y="0"/>
                </a:cubicBezTo>
              </a:path>
            </a:pathLst>
          </a:custGeom>
          <a:ln w="15875" cmpd="thickThin">
            <a:gradFill flip="none" rotWithShape="1">
              <a:gsLst>
                <a:gs pos="0">
                  <a:srgbClr val="00B0F0"/>
                </a:gs>
                <a:gs pos="63000">
                  <a:srgbClr val="00B0F0">
                    <a:alpha val="0"/>
                  </a:srgbClr>
                </a:gs>
                <a:gs pos="100000">
                  <a:srgbClr val="00B0F0"/>
                </a:gs>
              </a:gsLst>
              <a:lin ang="0" scaled="1"/>
              <a:tileRect/>
            </a:gra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任意多边形 54"/>
          <p:cNvSpPr/>
          <p:nvPr/>
        </p:nvSpPr>
        <p:spPr>
          <a:xfrm>
            <a:off x="1763676" y="1755863"/>
            <a:ext cx="5904668" cy="2249201"/>
          </a:xfrm>
          <a:custGeom>
            <a:avLst/>
            <a:gdLst>
              <a:gd name="connsiteX0" fmla="*/ 0 w 5270500"/>
              <a:gd name="connsiteY0" fmla="*/ 609600 h 1990631"/>
              <a:gd name="connsiteX1" fmla="*/ 2070100 w 5270500"/>
              <a:gd name="connsiteY1" fmla="*/ 1981200 h 1990631"/>
              <a:gd name="connsiteX2" fmla="*/ 5270500 w 5270500"/>
              <a:gd name="connsiteY2" fmla="*/ 0 h 1990631"/>
              <a:gd name="connsiteX0" fmla="*/ 0 w 5270500"/>
              <a:gd name="connsiteY0" fmla="*/ 609600 h 1915372"/>
              <a:gd name="connsiteX1" fmla="*/ 2260600 w 5270500"/>
              <a:gd name="connsiteY1" fmla="*/ 1905000 h 1915372"/>
              <a:gd name="connsiteX2" fmla="*/ 5270500 w 5270500"/>
              <a:gd name="connsiteY2" fmla="*/ 0 h 1915372"/>
              <a:gd name="connsiteX0" fmla="*/ 0 w 5270500"/>
              <a:gd name="connsiteY0" fmla="*/ 609600 h 1902847"/>
              <a:gd name="connsiteX1" fmla="*/ 2362200 w 5270500"/>
              <a:gd name="connsiteY1" fmla="*/ 1892300 h 1902847"/>
              <a:gd name="connsiteX2" fmla="*/ 5270500 w 5270500"/>
              <a:gd name="connsiteY2" fmla="*/ 0 h 1902847"/>
              <a:gd name="connsiteX0" fmla="*/ 0 w 5270500"/>
              <a:gd name="connsiteY0" fmla="*/ 609600 h 1895319"/>
              <a:gd name="connsiteX1" fmla="*/ 2362200 w 5270500"/>
              <a:gd name="connsiteY1" fmla="*/ 1892300 h 1895319"/>
              <a:gd name="connsiteX2" fmla="*/ 5270500 w 5270500"/>
              <a:gd name="connsiteY2" fmla="*/ 0 h 1895319"/>
              <a:gd name="connsiteX0" fmla="*/ 0 w 5270500"/>
              <a:gd name="connsiteY0" fmla="*/ 609600 h 1900638"/>
              <a:gd name="connsiteX1" fmla="*/ 2362200 w 5270500"/>
              <a:gd name="connsiteY1" fmla="*/ 1892300 h 1900638"/>
              <a:gd name="connsiteX2" fmla="*/ 5270500 w 5270500"/>
              <a:gd name="connsiteY2" fmla="*/ 0 h 1900638"/>
              <a:gd name="connsiteX0" fmla="*/ 0 w 5270500"/>
              <a:gd name="connsiteY0" fmla="*/ 609600 h 1900638"/>
              <a:gd name="connsiteX1" fmla="*/ 2362200 w 5270500"/>
              <a:gd name="connsiteY1" fmla="*/ 1892300 h 1900638"/>
              <a:gd name="connsiteX2" fmla="*/ 5270500 w 5270500"/>
              <a:gd name="connsiteY2" fmla="*/ 0 h 1900638"/>
              <a:gd name="connsiteX0" fmla="*/ 0 w 5459811"/>
              <a:gd name="connsiteY0" fmla="*/ 457200 h 1897500"/>
              <a:gd name="connsiteX1" fmla="*/ 2551511 w 5459811"/>
              <a:gd name="connsiteY1" fmla="*/ 1892300 h 1897500"/>
              <a:gd name="connsiteX2" fmla="*/ 5459811 w 5459811"/>
              <a:gd name="connsiteY2" fmla="*/ 0 h 1897500"/>
              <a:gd name="connsiteX0" fmla="*/ 0 w 5459811"/>
              <a:gd name="connsiteY0" fmla="*/ 457200 h 1899556"/>
              <a:gd name="connsiteX1" fmla="*/ 2551511 w 5459811"/>
              <a:gd name="connsiteY1" fmla="*/ 1892300 h 1899556"/>
              <a:gd name="connsiteX2" fmla="*/ 5459811 w 5459811"/>
              <a:gd name="connsiteY2" fmla="*/ 0 h 1899556"/>
              <a:gd name="connsiteX0" fmla="*/ 0 w 5369663"/>
              <a:gd name="connsiteY0" fmla="*/ 466725 h 1899939"/>
              <a:gd name="connsiteX1" fmla="*/ 2461363 w 5369663"/>
              <a:gd name="connsiteY1" fmla="*/ 1892300 h 1899939"/>
              <a:gd name="connsiteX2" fmla="*/ 5369663 w 5369663"/>
              <a:gd name="connsiteY2" fmla="*/ 0 h 1899939"/>
              <a:gd name="connsiteX0" fmla="*/ 0 w 5369663"/>
              <a:gd name="connsiteY0" fmla="*/ 466725 h 1947016"/>
              <a:gd name="connsiteX1" fmla="*/ 2398259 w 5369663"/>
              <a:gd name="connsiteY1" fmla="*/ 1939925 h 1947016"/>
              <a:gd name="connsiteX2" fmla="*/ 5369663 w 5369663"/>
              <a:gd name="connsiteY2" fmla="*/ 0 h 194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9663" h="1947016">
                <a:moveTo>
                  <a:pt x="0" y="466725"/>
                </a:moveTo>
                <a:cubicBezTo>
                  <a:pt x="442589" y="1450975"/>
                  <a:pt x="1503315" y="2017712"/>
                  <a:pt x="2398259" y="1939925"/>
                </a:cubicBezTo>
                <a:cubicBezTo>
                  <a:pt x="3293203" y="1862138"/>
                  <a:pt x="4513471" y="1028700"/>
                  <a:pt x="5369663" y="0"/>
                </a:cubicBezTo>
              </a:path>
            </a:pathLst>
          </a:custGeom>
          <a:ln w="34925" cmpd="thickThin">
            <a:gradFill flip="none" rotWithShape="1">
              <a:gsLst>
                <a:gs pos="0">
                  <a:srgbClr val="0070C0"/>
                </a:gs>
                <a:gs pos="25000">
                  <a:srgbClr val="0070C0">
                    <a:alpha val="0"/>
                  </a:srgbClr>
                </a:gs>
                <a:gs pos="100000">
                  <a:srgbClr val="0070C0"/>
                </a:gs>
              </a:gsLst>
              <a:lin ang="0" scaled="1"/>
              <a:tileRect/>
            </a:gra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标注 47"/>
          <p:cNvSpPr/>
          <p:nvPr/>
        </p:nvSpPr>
        <p:spPr>
          <a:xfrm>
            <a:off x="3305768" y="4576873"/>
            <a:ext cx="2460505" cy="2092487"/>
          </a:xfrm>
          <a:prstGeom prst="wedgeRectCallout">
            <a:avLst>
              <a:gd name="adj1" fmla="val -12241"/>
              <a:gd name="adj2" fmla="val -64225"/>
            </a:avLst>
          </a:prstGeom>
          <a:gradFill flip="none" rotWithShape="1">
            <a:gsLst>
              <a:gs pos="0">
                <a:schemeClr val="bg1">
                  <a:alpha val="42000"/>
                </a:schemeClr>
              </a:gs>
              <a:gs pos="100000">
                <a:schemeClr val="bg1">
                  <a:lumMod val="75000"/>
                  <a:alpha val="6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139700" dist="127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translucentPowder">
            <a:bevelT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在此输入内容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矩形标注 50"/>
          <p:cNvSpPr/>
          <p:nvPr/>
        </p:nvSpPr>
        <p:spPr>
          <a:xfrm>
            <a:off x="6141650" y="3823117"/>
            <a:ext cx="2525035" cy="2054155"/>
          </a:xfrm>
          <a:prstGeom prst="wedgeRectCallout">
            <a:avLst>
              <a:gd name="adj1" fmla="val -27303"/>
              <a:gd name="adj2" fmla="val -80756"/>
            </a:avLst>
          </a:prstGeom>
          <a:gradFill flip="none" rotWithShape="1">
            <a:gsLst>
              <a:gs pos="0">
                <a:schemeClr val="bg1">
                  <a:alpha val="42000"/>
                </a:schemeClr>
              </a:gs>
              <a:gs pos="100000">
                <a:schemeClr val="bg1">
                  <a:lumMod val="75000"/>
                  <a:alpha val="6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139700" dist="127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translucentPowder">
            <a:bevelT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在此输入内容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矩形标注 46"/>
          <p:cNvSpPr/>
          <p:nvPr/>
        </p:nvSpPr>
        <p:spPr>
          <a:xfrm>
            <a:off x="467544" y="3960652"/>
            <a:ext cx="2165579" cy="2636700"/>
          </a:xfrm>
          <a:prstGeom prst="wedgeRectCallout">
            <a:avLst>
              <a:gd name="adj1" fmla="val 20378"/>
              <a:gd name="adj2" fmla="val -67919"/>
            </a:avLst>
          </a:prstGeom>
          <a:gradFill flip="none" rotWithShape="1">
            <a:gsLst>
              <a:gs pos="0">
                <a:schemeClr val="bg1">
                  <a:alpha val="42000"/>
                </a:schemeClr>
              </a:gs>
              <a:gs pos="100000">
                <a:schemeClr val="bg1">
                  <a:lumMod val="75000"/>
                  <a:alpha val="6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  <a:effectLst>
            <a:outerShdw blurRad="139700" dist="127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translucentPowder">
            <a:bevelT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在此输入内容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任意多边形 51"/>
          <p:cNvSpPr/>
          <p:nvPr/>
        </p:nvSpPr>
        <p:spPr>
          <a:xfrm>
            <a:off x="1766958" y="1689709"/>
            <a:ext cx="5010699" cy="2244631"/>
          </a:xfrm>
          <a:custGeom>
            <a:avLst/>
            <a:gdLst>
              <a:gd name="connsiteX0" fmla="*/ 0 w 5270500"/>
              <a:gd name="connsiteY0" fmla="*/ 609600 h 1990631"/>
              <a:gd name="connsiteX1" fmla="*/ 2070100 w 5270500"/>
              <a:gd name="connsiteY1" fmla="*/ 1981200 h 1990631"/>
              <a:gd name="connsiteX2" fmla="*/ 5270500 w 5270500"/>
              <a:gd name="connsiteY2" fmla="*/ 0 h 1990631"/>
              <a:gd name="connsiteX0" fmla="*/ 0 w 5270500"/>
              <a:gd name="connsiteY0" fmla="*/ 609600 h 1915372"/>
              <a:gd name="connsiteX1" fmla="*/ 2260600 w 5270500"/>
              <a:gd name="connsiteY1" fmla="*/ 1905000 h 1915372"/>
              <a:gd name="connsiteX2" fmla="*/ 5270500 w 5270500"/>
              <a:gd name="connsiteY2" fmla="*/ 0 h 1915372"/>
              <a:gd name="connsiteX0" fmla="*/ 0 w 5270500"/>
              <a:gd name="connsiteY0" fmla="*/ 609600 h 1902847"/>
              <a:gd name="connsiteX1" fmla="*/ 2362200 w 5270500"/>
              <a:gd name="connsiteY1" fmla="*/ 1892300 h 1902847"/>
              <a:gd name="connsiteX2" fmla="*/ 5270500 w 5270500"/>
              <a:gd name="connsiteY2" fmla="*/ 0 h 1902847"/>
              <a:gd name="connsiteX0" fmla="*/ 0 w 5270500"/>
              <a:gd name="connsiteY0" fmla="*/ 609600 h 1895319"/>
              <a:gd name="connsiteX1" fmla="*/ 2362200 w 5270500"/>
              <a:gd name="connsiteY1" fmla="*/ 1892300 h 1895319"/>
              <a:gd name="connsiteX2" fmla="*/ 5270500 w 5270500"/>
              <a:gd name="connsiteY2" fmla="*/ 0 h 1895319"/>
              <a:gd name="connsiteX0" fmla="*/ 0 w 5270500"/>
              <a:gd name="connsiteY0" fmla="*/ 609600 h 1900638"/>
              <a:gd name="connsiteX1" fmla="*/ 2362200 w 5270500"/>
              <a:gd name="connsiteY1" fmla="*/ 1892300 h 1900638"/>
              <a:gd name="connsiteX2" fmla="*/ 5270500 w 5270500"/>
              <a:gd name="connsiteY2" fmla="*/ 0 h 1900638"/>
              <a:gd name="connsiteX0" fmla="*/ 0 w 5270500"/>
              <a:gd name="connsiteY0" fmla="*/ 609600 h 1900638"/>
              <a:gd name="connsiteX1" fmla="*/ 2362200 w 5270500"/>
              <a:gd name="connsiteY1" fmla="*/ 1892300 h 1900638"/>
              <a:gd name="connsiteX2" fmla="*/ 5270500 w 5270500"/>
              <a:gd name="connsiteY2" fmla="*/ 0 h 1900638"/>
              <a:gd name="connsiteX0" fmla="*/ 0 w 5459811"/>
              <a:gd name="connsiteY0" fmla="*/ 457200 h 1897500"/>
              <a:gd name="connsiteX1" fmla="*/ 2551511 w 5459811"/>
              <a:gd name="connsiteY1" fmla="*/ 1892300 h 1897500"/>
              <a:gd name="connsiteX2" fmla="*/ 5459811 w 5459811"/>
              <a:gd name="connsiteY2" fmla="*/ 0 h 1897500"/>
              <a:gd name="connsiteX0" fmla="*/ 0 w 5459811"/>
              <a:gd name="connsiteY0" fmla="*/ 457200 h 1899556"/>
              <a:gd name="connsiteX1" fmla="*/ 2551511 w 5459811"/>
              <a:gd name="connsiteY1" fmla="*/ 1892300 h 1899556"/>
              <a:gd name="connsiteX2" fmla="*/ 5459811 w 5459811"/>
              <a:gd name="connsiteY2" fmla="*/ 0 h 1899556"/>
              <a:gd name="connsiteX0" fmla="*/ 0 w 5369663"/>
              <a:gd name="connsiteY0" fmla="*/ 466725 h 1899939"/>
              <a:gd name="connsiteX1" fmla="*/ 2461363 w 5369663"/>
              <a:gd name="connsiteY1" fmla="*/ 1892300 h 1899939"/>
              <a:gd name="connsiteX2" fmla="*/ 5369663 w 5369663"/>
              <a:gd name="connsiteY2" fmla="*/ 0 h 1899939"/>
              <a:gd name="connsiteX0" fmla="*/ 0 w 5369663"/>
              <a:gd name="connsiteY0" fmla="*/ 466725 h 1947016"/>
              <a:gd name="connsiteX1" fmla="*/ 2398259 w 5369663"/>
              <a:gd name="connsiteY1" fmla="*/ 1939925 h 1947016"/>
              <a:gd name="connsiteX2" fmla="*/ 5369663 w 5369663"/>
              <a:gd name="connsiteY2" fmla="*/ 0 h 1947016"/>
              <a:gd name="connsiteX0" fmla="*/ 0 w 5369663"/>
              <a:gd name="connsiteY0" fmla="*/ 466725 h 1947016"/>
              <a:gd name="connsiteX1" fmla="*/ 2398259 w 5369663"/>
              <a:gd name="connsiteY1" fmla="*/ 1939925 h 1947016"/>
              <a:gd name="connsiteX2" fmla="*/ 5369663 w 5369663"/>
              <a:gd name="connsiteY2" fmla="*/ 0 h 1947016"/>
              <a:gd name="connsiteX0" fmla="*/ 0 w 5369663"/>
              <a:gd name="connsiteY0" fmla="*/ 466725 h 1947016"/>
              <a:gd name="connsiteX1" fmla="*/ 2398259 w 5369663"/>
              <a:gd name="connsiteY1" fmla="*/ 1939925 h 1947016"/>
              <a:gd name="connsiteX2" fmla="*/ 5369663 w 5369663"/>
              <a:gd name="connsiteY2" fmla="*/ 0 h 1947016"/>
              <a:gd name="connsiteX0" fmla="*/ 0 w 5369663"/>
              <a:gd name="connsiteY0" fmla="*/ 466725 h 1947016"/>
              <a:gd name="connsiteX1" fmla="*/ 2398259 w 5369663"/>
              <a:gd name="connsiteY1" fmla="*/ 1939925 h 1947016"/>
              <a:gd name="connsiteX2" fmla="*/ 5369663 w 5369663"/>
              <a:gd name="connsiteY2" fmla="*/ 0 h 1947016"/>
              <a:gd name="connsiteX0" fmla="*/ 0 w 5369663"/>
              <a:gd name="connsiteY0" fmla="*/ 466725 h 1940028"/>
              <a:gd name="connsiteX1" fmla="*/ 2398259 w 5369663"/>
              <a:gd name="connsiteY1" fmla="*/ 1939925 h 1940028"/>
              <a:gd name="connsiteX2" fmla="*/ 5369663 w 5369663"/>
              <a:gd name="connsiteY2" fmla="*/ 0 h 1940028"/>
              <a:gd name="connsiteX0" fmla="*/ 0 w 5369663"/>
              <a:gd name="connsiteY0" fmla="*/ 466725 h 1940028"/>
              <a:gd name="connsiteX1" fmla="*/ 2398259 w 5369663"/>
              <a:gd name="connsiteY1" fmla="*/ 1939925 h 1940028"/>
              <a:gd name="connsiteX2" fmla="*/ 5369663 w 5369663"/>
              <a:gd name="connsiteY2" fmla="*/ 0 h 1940028"/>
              <a:gd name="connsiteX0" fmla="*/ 0 w 5369663"/>
              <a:gd name="connsiteY0" fmla="*/ 466725 h 1940028"/>
              <a:gd name="connsiteX1" fmla="*/ 2398259 w 5369663"/>
              <a:gd name="connsiteY1" fmla="*/ 1939925 h 1940028"/>
              <a:gd name="connsiteX2" fmla="*/ 5369663 w 5369663"/>
              <a:gd name="connsiteY2" fmla="*/ 0 h 1940028"/>
              <a:gd name="connsiteX0" fmla="*/ 0 w 5219097"/>
              <a:gd name="connsiteY0" fmla="*/ 466725 h 1947016"/>
              <a:gd name="connsiteX1" fmla="*/ 2247693 w 5219097"/>
              <a:gd name="connsiteY1" fmla="*/ 1939925 h 1947016"/>
              <a:gd name="connsiteX2" fmla="*/ 5219097 w 5219097"/>
              <a:gd name="connsiteY2" fmla="*/ 0 h 1947016"/>
              <a:gd name="connsiteX0" fmla="*/ 0 w 5219097"/>
              <a:gd name="connsiteY0" fmla="*/ 466725 h 1943060"/>
              <a:gd name="connsiteX1" fmla="*/ 2247693 w 5219097"/>
              <a:gd name="connsiteY1" fmla="*/ 1939925 h 1943060"/>
              <a:gd name="connsiteX2" fmla="*/ 5219097 w 5219097"/>
              <a:gd name="connsiteY2" fmla="*/ 0 h 194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19097" h="1943060">
                <a:moveTo>
                  <a:pt x="0" y="466725"/>
                </a:moveTo>
                <a:cubicBezTo>
                  <a:pt x="442589" y="1450975"/>
                  <a:pt x="1302561" y="1890391"/>
                  <a:pt x="2247693" y="1939925"/>
                </a:cubicBezTo>
                <a:cubicBezTo>
                  <a:pt x="3192825" y="1989459"/>
                  <a:pt x="4601303" y="1456962"/>
                  <a:pt x="5219097" y="0"/>
                </a:cubicBezTo>
              </a:path>
            </a:pathLst>
          </a:custGeom>
          <a:ln w="38100" cmpd="sng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30000">
                  <a:schemeClr val="accent6">
                    <a:lumMod val="75000"/>
                    <a:alpha val="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0" scaled="1"/>
              <a:tileRect/>
            </a:gradFill>
            <a:prstDash val="soli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任意多边形 52"/>
          <p:cNvSpPr/>
          <p:nvPr/>
        </p:nvSpPr>
        <p:spPr>
          <a:xfrm>
            <a:off x="1763688" y="1612512"/>
            <a:ext cx="5594241" cy="2191973"/>
          </a:xfrm>
          <a:custGeom>
            <a:avLst/>
            <a:gdLst>
              <a:gd name="connsiteX0" fmla="*/ 0 w 5270500"/>
              <a:gd name="connsiteY0" fmla="*/ 609600 h 1990631"/>
              <a:gd name="connsiteX1" fmla="*/ 2070100 w 5270500"/>
              <a:gd name="connsiteY1" fmla="*/ 1981200 h 1990631"/>
              <a:gd name="connsiteX2" fmla="*/ 5270500 w 5270500"/>
              <a:gd name="connsiteY2" fmla="*/ 0 h 1990631"/>
              <a:gd name="connsiteX0" fmla="*/ 0 w 5270500"/>
              <a:gd name="connsiteY0" fmla="*/ 609600 h 1915372"/>
              <a:gd name="connsiteX1" fmla="*/ 2260600 w 5270500"/>
              <a:gd name="connsiteY1" fmla="*/ 1905000 h 1915372"/>
              <a:gd name="connsiteX2" fmla="*/ 5270500 w 5270500"/>
              <a:gd name="connsiteY2" fmla="*/ 0 h 1915372"/>
              <a:gd name="connsiteX0" fmla="*/ 0 w 5270500"/>
              <a:gd name="connsiteY0" fmla="*/ 609600 h 1902847"/>
              <a:gd name="connsiteX1" fmla="*/ 2362200 w 5270500"/>
              <a:gd name="connsiteY1" fmla="*/ 1892300 h 1902847"/>
              <a:gd name="connsiteX2" fmla="*/ 5270500 w 5270500"/>
              <a:gd name="connsiteY2" fmla="*/ 0 h 1902847"/>
              <a:gd name="connsiteX0" fmla="*/ 0 w 5270500"/>
              <a:gd name="connsiteY0" fmla="*/ 609600 h 1895319"/>
              <a:gd name="connsiteX1" fmla="*/ 2362200 w 5270500"/>
              <a:gd name="connsiteY1" fmla="*/ 1892300 h 1895319"/>
              <a:gd name="connsiteX2" fmla="*/ 5270500 w 5270500"/>
              <a:gd name="connsiteY2" fmla="*/ 0 h 1895319"/>
              <a:gd name="connsiteX0" fmla="*/ 0 w 5270500"/>
              <a:gd name="connsiteY0" fmla="*/ 609600 h 1900638"/>
              <a:gd name="connsiteX1" fmla="*/ 2362200 w 5270500"/>
              <a:gd name="connsiteY1" fmla="*/ 1892300 h 1900638"/>
              <a:gd name="connsiteX2" fmla="*/ 5270500 w 5270500"/>
              <a:gd name="connsiteY2" fmla="*/ 0 h 1900638"/>
              <a:gd name="connsiteX0" fmla="*/ 0 w 5270500"/>
              <a:gd name="connsiteY0" fmla="*/ 609600 h 1900638"/>
              <a:gd name="connsiteX1" fmla="*/ 2362200 w 5270500"/>
              <a:gd name="connsiteY1" fmla="*/ 1892300 h 1900638"/>
              <a:gd name="connsiteX2" fmla="*/ 5270500 w 5270500"/>
              <a:gd name="connsiteY2" fmla="*/ 0 h 1900638"/>
              <a:gd name="connsiteX0" fmla="*/ 0 w 5375275"/>
              <a:gd name="connsiteY0" fmla="*/ 419100 h 1896537"/>
              <a:gd name="connsiteX1" fmla="*/ 2466975 w 5375275"/>
              <a:gd name="connsiteY1" fmla="*/ 1892300 h 1896537"/>
              <a:gd name="connsiteX2" fmla="*/ 5375275 w 5375275"/>
              <a:gd name="connsiteY2" fmla="*/ 0 h 1896537"/>
              <a:gd name="connsiteX0" fmla="*/ 0 w 5375275"/>
              <a:gd name="connsiteY0" fmla="*/ 419100 h 1897477"/>
              <a:gd name="connsiteX1" fmla="*/ 2466975 w 5375275"/>
              <a:gd name="connsiteY1" fmla="*/ 1892300 h 1897477"/>
              <a:gd name="connsiteX2" fmla="*/ 5375275 w 5375275"/>
              <a:gd name="connsiteY2" fmla="*/ 0 h 189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75275" h="1897477">
                <a:moveTo>
                  <a:pt x="0" y="419100"/>
                </a:moveTo>
                <a:cubicBezTo>
                  <a:pt x="519641" y="1317625"/>
                  <a:pt x="1571096" y="1962150"/>
                  <a:pt x="2466975" y="1892300"/>
                </a:cubicBezTo>
                <a:cubicBezTo>
                  <a:pt x="3362854" y="1822450"/>
                  <a:pt x="4519083" y="1028700"/>
                  <a:pt x="5375275" y="0"/>
                </a:cubicBezTo>
              </a:path>
            </a:pathLst>
          </a:custGeom>
          <a:ln w="57150" cmpd="thinThick">
            <a:gradFill flip="none" rotWithShape="1">
              <a:gsLst>
                <a:gs pos="0">
                  <a:srgbClr val="CCCC00"/>
                </a:gs>
                <a:gs pos="37000">
                  <a:srgbClr val="CCCC00">
                    <a:alpha val="0"/>
                  </a:srgbClr>
                </a:gs>
                <a:gs pos="100000">
                  <a:srgbClr val="CCCC00"/>
                </a:gs>
              </a:gsLst>
              <a:lin ang="0" scaled="1"/>
              <a:tileRect/>
            </a:gra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任意多边形 55"/>
          <p:cNvSpPr/>
          <p:nvPr/>
        </p:nvSpPr>
        <p:spPr>
          <a:xfrm>
            <a:off x="1850014" y="1340768"/>
            <a:ext cx="5345177" cy="2524022"/>
          </a:xfrm>
          <a:custGeom>
            <a:avLst/>
            <a:gdLst>
              <a:gd name="connsiteX0" fmla="*/ 0 w 5270500"/>
              <a:gd name="connsiteY0" fmla="*/ 609600 h 1990631"/>
              <a:gd name="connsiteX1" fmla="*/ 2070100 w 5270500"/>
              <a:gd name="connsiteY1" fmla="*/ 1981200 h 1990631"/>
              <a:gd name="connsiteX2" fmla="*/ 5270500 w 5270500"/>
              <a:gd name="connsiteY2" fmla="*/ 0 h 1990631"/>
              <a:gd name="connsiteX0" fmla="*/ 0 w 5270500"/>
              <a:gd name="connsiteY0" fmla="*/ 609600 h 1915372"/>
              <a:gd name="connsiteX1" fmla="*/ 2260600 w 5270500"/>
              <a:gd name="connsiteY1" fmla="*/ 1905000 h 1915372"/>
              <a:gd name="connsiteX2" fmla="*/ 5270500 w 5270500"/>
              <a:gd name="connsiteY2" fmla="*/ 0 h 1915372"/>
              <a:gd name="connsiteX0" fmla="*/ 0 w 5270500"/>
              <a:gd name="connsiteY0" fmla="*/ 609600 h 1902847"/>
              <a:gd name="connsiteX1" fmla="*/ 2362200 w 5270500"/>
              <a:gd name="connsiteY1" fmla="*/ 1892300 h 1902847"/>
              <a:gd name="connsiteX2" fmla="*/ 5270500 w 5270500"/>
              <a:gd name="connsiteY2" fmla="*/ 0 h 1902847"/>
              <a:gd name="connsiteX0" fmla="*/ 0 w 5270500"/>
              <a:gd name="connsiteY0" fmla="*/ 609600 h 1895319"/>
              <a:gd name="connsiteX1" fmla="*/ 2362200 w 5270500"/>
              <a:gd name="connsiteY1" fmla="*/ 1892300 h 1895319"/>
              <a:gd name="connsiteX2" fmla="*/ 5270500 w 5270500"/>
              <a:gd name="connsiteY2" fmla="*/ 0 h 1895319"/>
              <a:gd name="connsiteX0" fmla="*/ 0 w 5270500"/>
              <a:gd name="connsiteY0" fmla="*/ 609600 h 1900638"/>
              <a:gd name="connsiteX1" fmla="*/ 2362200 w 5270500"/>
              <a:gd name="connsiteY1" fmla="*/ 1892300 h 1900638"/>
              <a:gd name="connsiteX2" fmla="*/ 5270500 w 5270500"/>
              <a:gd name="connsiteY2" fmla="*/ 0 h 1900638"/>
              <a:gd name="connsiteX0" fmla="*/ 0 w 5270500"/>
              <a:gd name="connsiteY0" fmla="*/ 609600 h 1900638"/>
              <a:gd name="connsiteX1" fmla="*/ 2362200 w 5270500"/>
              <a:gd name="connsiteY1" fmla="*/ 1892300 h 1900638"/>
              <a:gd name="connsiteX2" fmla="*/ 5270500 w 5270500"/>
              <a:gd name="connsiteY2" fmla="*/ 0 h 1900638"/>
              <a:gd name="connsiteX0" fmla="*/ 0 w 5548867"/>
              <a:gd name="connsiteY0" fmla="*/ 933450 h 2237983"/>
              <a:gd name="connsiteX1" fmla="*/ 2362200 w 5548867"/>
              <a:gd name="connsiteY1" fmla="*/ 2216150 h 2237983"/>
              <a:gd name="connsiteX2" fmla="*/ 5548867 w 5548867"/>
              <a:gd name="connsiteY2" fmla="*/ 0 h 2237983"/>
              <a:gd name="connsiteX0" fmla="*/ 0 w 5548867"/>
              <a:gd name="connsiteY0" fmla="*/ 933450 h 2237983"/>
              <a:gd name="connsiteX1" fmla="*/ 2362200 w 5548867"/>
              <a:gd name="connsiteY1" fmla="*/ 2216150 h 2237983"/>
              <a:gd name="connsiteX2" fmla="*/ 5548867 w 5548867"/>
              <a:gd name="connsiteY2" fmla="*/ 0 h 2237983"/>
              <a:gd name="connsiteX0" fmla="*/ 0 w 5548867"/>
              <a:gd name="connsiteY0" fmla="*/ 933450 h 2219169"/>
              <a:gd name="connsiteX1" fmla="*/ 2362200 w 5548867"/>
              <a:gd name="connsiteY1" fmla="*/ 2216150 h 2219169"/>
              <a:gd name="connsiteX2" fmla="*/ 5548867 w 5548867"/>
              <a:gd name="connsiteY2" fmla="*/ 0 h 2219169"/>
              <a:gd name="connsiteX0" fmla="*/ 0 w 5548867"/>
              <a:gd name="connsiteY0" fmla="*/ 933450 h 2232527"/>
              <a:gd name="connsiteX1" fmla="*/ 2362200 w 5548867"/>
              <a:gd name="connsiteY1" fmla="*/ 2216150 h 2232527"/>
              <a:gd name="connsiteX2" fmla="*/ 5548867 w 5548867"/>
              <a:gd name="connsiteY2" fmla="*/ 0 h 2232527"/>
              <a:gd name="connsiteX0" fmla="*/ 0 w 5548867"/>
              <a:gd name="connsiteY0" fmla="*/ 933450 h 2224488"/>
              <a:gd name="connsiteX1" fmla="*/ 2362200 w 5548867"/>
              <a:gd name="connsiteY1" fmla="*/ 2216150 h 2224488"/>
              <a:gd name="connsiteX2" fmla="*/ 5548867 w 5548867"/>
              <a:gd name="connsiteY2" fmla="*/ 0 h 2224488"/>
              <a:gd name="connsiteX0" fmla="*/ 0 w 5559177"/>
              <a:gd name="connsiteY0" fmla="*/ 819150 h 2231539"/>
              <a:gd name="connsiteX1" fmla="*/ 2372510 w 5559177"/>
              <a:gd name="connsiteY1" fmla="*/ 2216150 h 2231539"/>
              <a:gd name="connsiteX2" fmla="*/ 5559177 w 5559177"/>
              <a:gd name="connsiteY2" fmla="*/ 0 h 2231539"/>
              <a:gd name="connsiteX0" fmla="*/ 0 w 5559177"/>
              <a:gd name="connsiteY0" fmla="*/ 819150 h 2231694"/>
              <a:gd name="connsiteX1" fmla="*/ 2372510 w 5559177"/>
              <a:gd name="connsiteY1" fmla="*/ 2216150 h 2231694"/>
              <a:gd name="connsiteX2" fmla="*/ 5559177 w 5559177"/>
              <a:gd name="connsiteY2" fmla="*/ 0 h 2231694"/>
              <a:gd name="connsiteX0" fmla="*/ 0 w 5559177"/>
              <a:gd name="connsiteY0" fmla="*/ 819150 h 2184914"/>
              <a:gd name="connsiteX1" fmla="*/ 2465299 w 5559177"/>
              <a:gd name="connsiteY1" fmla="*/ 2168525 h 2184914"/>
              <a:gd name="connsiteX2" fmla="*/ 5559177 w 5559177"/>
              <a:gd name="connsiteY2" fmla="*/ 0 h 218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59177" h="2184914">
                <a:moveTo>
                  <a:pt x="0" y="819150"/>
                </a:moveTo>
                <a:cubicBezTo>
                  <a:pt x="399953" y="1565275"/>
                  <a:pt x="1538770" y="2305050"/>
                  <a:pt x="2465299" y="2168525"/>
                </a:cubicBezTo>
                <a:cubicBezTo>
                  <a:pt x="3391828" y="2032000"/>
                  <a:pt x="4919493" y="1228725"/>
                  <a:pt x="5559177" y="0"/>
                </a:cubicBezTo>
              </a:path>
            </a:pathLst>
          </a:custGeom>
          <a:ln w="15875" cmpd="thickThin">
            <a:gradFill flip="none" rotWithShape="1">
              <a:gsLst>
                <a:gs pos="0">
                  <a:srgbClr val="00B0F0"/>
                </a:gs>
                <a:gs pos="63000">
                  <a:srgbClr val="00B0F0">
                    <a:alpha val="0"/>
                  </a:srgbClr>
                </a:gs>
                <a:gs pos="100000">
                  <a:srgbClr val="00B0F0"/>
                </a:gs>
              </a:gsLst>
              <a:lin ang="0" scaled="1"/>
              <a:tileRect/>
            </a:gra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任意多边形 56"/>
          <p:cNvSpPr/>
          <p:nvPr/>
        </p:nvSpPr>
        <p:spPr>
          <a:xfrm>
            <a:off x="1772284" y="1740052"/>
            <a:ext cx="5904668" cy="2249201"/>
          </a:xfrm>
          <a:custGeom>
            <a:avLst/>
            <a:gdLst>
              <a:gd name="connsiteX0" fmla="*/ 0 w 5270500"/>
              <a:gd name="connsiteY0" fmla="*/ 609600 h 1990631"/>
              <a:gd name="connsiteX1" fmla="*/ 2070100 w 5270500"/>
              <a:gd name="connsiteY1" fmla="*/ 1981200 h 1990631"/>
              <a:gd name="connsiteX2" fmla="*/ 5270500 w 5270500"/>
              <a:gd name="connsiteY2" fmla="*/ 0 h 1990631"/>
              <a:gd name="connsiteX0" fmla="*/ 0 w 5270500"/>
              <a:gd name="connsiteY0" fmla="*/ 609600 h 1915372"/>
              <a:gd name="connsiteX1" fmla="*/ 2260600 w 5270500"/>
              <a:gd name="connsiteY1" fmla="*/ 1905000 h 1915372"/>
              <a:gd name="connsiteX2" fmla="*/ 5270500 w 5270500"/>
              <a:gd name="connsiteY2" fmla="*/ 0 h 1915372"/>
              <a:gd name="connsiteX0" fmla="*/ 0 w 5270500"/>
              <a:gd name="connsiteY0" fmla="*/ 609600 h 1902847"/>
              <a:gd name="connsiteX1" fmla="*/ 2362200 w 5270500"/>
              <a:gd name="connsiteY1" fmla="*/ 1892300 h 1902847"/>
              <a:gd name="connsiteX2" fmla="*/ 5270500 w 5270500"/>
              <a:gd name="connsiteY2" fmla="*/ 0 h 1902847"/>
              <a:gd name="connsiteX0" fmla="*/ 0 w 5270500"/>
              <a:gd name="connsiteY0" fmla="*/ 609600 h 1895319"/>
              <a:gd name="connsiteX1" fmla="*/ 2362200 w 5270500"/>
              <a:gd name="connsiteY1" fmla="*/ 1892300 h 1895319"/>
              <a:gd name="connsiteX2" fmla="*/ 5270500 w 5270500"/>
              <a:gd name="connsiteY2" fmla="*/ 0 h 1895319"/>
              <a:gd name="connsiteX0" fmla="*/ 0 w 5270500"/>
              <a:gd name="connsiteY0" fmla="*/ 609600 h 1900638"/>
              <a:gd name="connsiteX1" fmla="*/ 2362200 w 5270500"/>
              <a:gd name="connsiteY1" fmla="*/ 1892300 h 1900638"/>
              <a:gd name="connsiteX2" fmla="*/ 5270500 w 5270500"/>
              <a:gd name="connsiteY2" fmla="*/ 0 h 1900638"/>
              <a:gd name="connsiteX0" fmla="*/ 0 w 5270500"/>
              <a:gd name="connsiteY0" fmla="*/ 609600 h 1900638"/>
              <a:gd name="connsiteX1" fmla="*/ 2362200 w 5270500"/>
              <a:gd name="connsiteY1" fmla="*/ 1892300 h 1900638"/>
              <a:gd name="connsiteX2" fmla="*/ 5270500 w 5270500"/>
              <a:gd name="connsiteY2" fmla="*/ 0 h 1900638"/>
              <a:gd name="connsiteX0" fmla="*/ 0 w 5459811"/>
              <a:gd name="connsiteY0" fmla="*/ 457200 h 1897500"/>
              <a:gd name="connsiteX1" fmla="*/ 2551511 w 5459811"/>
              <a:gd name="connsiteY1" fmla="*/ 1892300 h 1897500"/>
              <a:gd name="connsiteX2" fmla="*/ 5459811 w 5459811"/>
              <a:gd name="connsiteY2" fmla="*/ 0 h 1897500"/>
              <a:gd name="connsiteX0" fmla="*/ 0 w 5459811"/>
              <a:gd name="connsiteY0" fmla="*/ 457200 h 1899556"/>
              <a:gd name="connsiteX1" fmla="*/ 2551511 w 5459811"/>
              <a:gd name="connsiteY1" fmla="*/ 1892300 h 1899556"/>
              <a:gd name="connsiteX2" fmla="*/ 5459811 w 5459811"/>
              <a:gd name="connsiteY2" fmla="*/ 0 h 1899556"/>
              <a:gd name="connsiteX0" fmla="*/ 0 w 5369663"/>
              <a:gd name="connsiteY0" fmla="*/ 466725 h 1899939"/>
              <a:gd name="connsiteX1" fmla="*/ 2461363 w 5369663"/>
              <a:gd name="connsiteY1" fmla="*/ 1892300 h 1899939"/>
              <a:gd name="connsiteX2" fmla="*/ 5369663 w 5369663"/>
              <a:gd name="connsiteY2" fmla="*/ 0 h 1899939"/>
              <a:gd name="connsiteX0" fmla="*/ 0 w 5369663"/>
              <a:gd name="connsiteY0" fmla="*/ 466725 h 1947016"/>
              <a:gd name="connsiteX1" fmla="*/ 2398259 w 5369663"/>
              <a:gd name="connsiteY1" fmla="*/ 1939925 h 1947016"/>
              <a:gd name="connsiteX2" fmla="*/ 5369663 w 5369663"/>
              <a:gd name="connsiteY2" fmla="*/ 0 h 194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9663" h="1947016">
                <a:moveTo>
                  <a:pt x="0" y="466725"/>
                </a:moveTo>
                <a:cubicBezTo>
                  <a:pt x="442589" y="1450975"/>
                  <a:pt x="1503315" y="2017712"/>
                  <a:pt x="2398259" y="1939925"/>
                </a:cubicBezTo>
                <a:cubicBezTo>
                  <a:pt x="3293203" y="1862138"/>
                  <a:pt x="4513471" y="1028700"/>
                  <a:pt x="5369663" y="0"/>
                </a:cubicBezTo>
              </a:path>
            </a:pathLst>
          </a:custGeom>
          <a:ln w="34925" cmpd="thickThin">
            <a:gradFill flip="none" rotWithShape="1">
              <a:gsLst>
                <a:gs pos="0">
                  <a:srgbClr val="0070C0"/>
                </a:gs>
                <a:gs pos="25000">
                  <a:srgbClr val="0070C0">
                    <a:alpha val="0"/>
                  </a:srgbClr>
                </a:gs>
                <a:gs pos="100000">
                  <a:srgbClr val="0070C0"/>
                </a:gs>
              </a:gsLst>
              <a:lin ang="0" scaled="1"/>
              <a:tileRect/>
            </a:gra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115616" y="883321"/>
            <a:ext cx="2947566" cy="18976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perspectiveFront" fov="0">
              <a:rot lat="20525597" lon="1224244" rev="21390800"/>
            </a:camera>
            <a:lightRig rig="balanced" dir="t"/>
          </a:scene3d>
          <a:sp3d z="1073150">
            <a:bevelT w="139700" h="381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15616" y="1224953"/>
            <a:ext cx="2279791" cy="68326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Front" fov="0">
                <a:rot lat="20755076" lon="895688" rev="21462178"/>
              </a:camera>
              <a:lightRig rig="balanced" dir="t">
                <a:rot lat="0" lon="0" rev="16200000"/>
              </a:lightRig>
            </a:scene3d>
            <a:sp3d extrusionH="101600" prstMaterial="dkEdge">
              <a:bevelT w="25400" h="12700" prst="convex"/>
            </a:sp3d>
          </a:bodyPr>
          <a:lstStyle/>
          <a:p>
            <a:pPr>
              <a:lnSpc>
                <a:spcPct val="80000"/>
              </a:lnSpc>
            </a:pPr>
            <a:r>
              <a:rPr lang="en-US" altLang="zh-CN" sz="4800" b="1" dirty="0" smtClean="0">
                <a:ln w="9525" cmpd="sng">
                  <a:gradFill flip="none" rotWithShape="1">
                    <a:gsLst>
                      <a:gs pos="22000">
                        <a:schemeClr val="tx2">
                          <a:lumMod val="75000"/>
                        </a:schemeClr>
                      </a:gs>
                      <a:gs pos="54000">
                        <a:srgbClr val="00B0F0"/>
                      </a:gs>
                      <a:gs pos="100000">
                        <a:schemeClr val="bg1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</a:ln>
                <a:gradFill>
                  <a:gsLst>
                    <a:gs pos="22000">
                      <a:schemeClr val="bg1"/>
                    </a:gs>
                    <a:gs pos="88000">
                      <a:srgbClr val="00B0F0"/>
                    </a:gs>
                    <a:gs pos="44000">
                      <a:srgbClr val="00B0F0"/>
                    </a:gs>
                    <a:gs pos="63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114300" dist="38100" dir="2700000" algn="tl" rotWithShape="0">
                    <a:prstClr val="black">
                      <a:alpha val="38000"/>
                    </a:prstClr>
                  </a:outerShdw>
                </a:effectLst>
              </a:rPr>
              <a:t>PPT 3D</a:t>
            </a:r>
            <a:endParaRPr lang="zh-CN" altLang="en-US" sz="4800" b="1" dirty="0">
              <a:ln w="9525" cmpd="sng">
                <a:gradFill flip="none" rotWithShape="1">
                  <a:gsLst>
                    <a:gs pos="22000">
                      <a:schemeClr val="tx2">
                        <a:lumMod val="75000"/>
                      </a:schemeClr>
                    </a:gs>
                    <a:gs pos="54000">
                      <a:srgbClr val="00B0F0"/>
                    </a:gs>
                    <a:gs pos="100000">
                      <a:schemeClr val="bg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gradFill>
                <a:gsLst>
                  <a:gs pos="22000">
                    <a:schemeClr val="bg1"/>
                  </a:gs>
                  <a:gs pos="88000">
                    <a:srgbClr val="00B0F0"/>
                  </a:gs>
                  <a:gs pos="44000">
                    <a:srgbClr val="00B0F0"/>
                  </a:gs>
                  <a:gs pos="63000">
                    <a:schemeClr val="tx2">
                      <a:lumMod val="75000"/>
                    </a:schemeClr>
                  </a:gs>
                </a:gsLst>
                <a:lin ang="5400000" scaled="0"/>
              </a:gradFill>
              <a:effectLst>
                <a:outerShdw blurRad="114300" dist="38100" dir="2700000" algn="tl" rotWithShape="0">
                  <a:prstClr val="black">
                    <a:alpha val="38000"/>
                  </a:prstClr>
                </a:outerShdw>
              </a:effectLst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1918283" y="2868344"/>
            <a:ext cx="524589" cy="582288"/>
          </a:xfrm>
          <a:prstGeom prst="ellipse">
            <a:avLst/>
          </a:prstGeom>
          <a:gradFill>
            <a:gsLst>
              <a:gs pos="86000">
                <a:schemeClr val="bg1">
                  <a:alpha val="0"/>
                </a:schemeClr>
              </a:gs>
              <a:gs pos="0">
                <a:srgbClr val="CCCC0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woPt" dir="t"/>
          </a:scene3d>
          <a:sp3d z="317500" prstMaterial="softEdge">
            <a:bevelT w="311150" h="311150"/>
            <a:bevelB w="311150" h="311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[动画大师]_Oval 47"/>
          <p:cNvSpPr/>
          <p:nvPr/>
        </p:nvSpPr>
        <p:spPr>
          <a:xfrm>
            <a:off x="3741881" y="3140968"/>
            <a:ext cx="974129" cy="1081271"/>
          </a:xfrm>
          <a:prstGeom prst="ellipse">
            <a:avLst/>
          </a:prstGeom>
          <a:gradFill>
            <a:gsLst>
              <a:gs pos="74000">
                <a:schemeClr val="bg1">
                  <a:alpha val="0"/>
                </a:schemeClr>
              </a:gs>
              <a:gs pos="0">
                <a:srgbClr val="00B0F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1200000" rev="0"/>
            </a:camera>
            <a:lightRig rig="twoPt" dir="t"/>
          </a:scene3d>
          <a:sp3d z="476250" prstMaterial="softEdge">
            <a:bevelT w="482600" h="482600"/>
            <a:bevelB w="482600" h="482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6041732" y="1916832"/>
            <a:ext cx="1049178" cy="1164575"/>
          </a:xfrm>
          <a:prstGeom prst="ellipse">
            <a:avLst/>
          </a:prstGeom>
          <a:gradFill>
            <a:gsLst>
              <a:gs pos="69000">
                <a:schemeClr val="bg1">
                  <a:alpha val="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  <a:scene3d>
            <a:camera prst="orthographicFront">
              <a:rot lat="0" lon="2400000" rev="0"/>
            </a:camera>
            <a:lightRig rig="twoPt" dir="t"/>
          </a:scene3d>
          <a:sp3d z="495300" prstMaterial="softEdge">
            <a:bevelT w="495300" h="495300"/>
            <a:bevelB w="495300" h="495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244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1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2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5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6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9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0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3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4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0" presetID="37" presetClass="path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33023 0.25668 C 0.33023 0.2576 0.41773 0.5414 0.54586 0.53168 C 0.62884 0.55344 0.75992 0.49557 0.85211 0.44001 C 0.94429 0.38445 1.04759 0.24857 1.09898 0.19834 " pathEditMode="fixed" rAng="0" ptsTypes="fsaf">
                                          <p:cBhvr>
                                            <p:cTn id="31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38438" y="11921"/>
                                        </p:animMotion>
                                        <p:anim calcmode="lin" valueType="num">
                                          <p:cBhvr>
                                            <p:cTn id="32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5" presetID="37" presetClass="path" presetSubtype="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Motion origin="layout" path="M 0.78804 0.17334 C 0.78804 0.17403 0.95227 0.51385 1.06929 0.50251 C 1.18074 0.47959 1.30088 0.35297 1.39741 0.24394 C 1.49394 0.13538 1.59602 -0.0681 1.64828 -0.15027 " pathEditMode="fixed" rAng="0" ptsTypes="fsaf">
                                          <p:cBhvr>
                                            <p:cTn id="36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43003" y="833"/>
                                        </p:animMotion>
                                        <p:anim calcmode="lin" valueType="num">
                                          <p:cBhvr>
                                            <p:cTn id="37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0" presetID="37" presetClass="path" presetSubtype="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Motion origin="layout" path="M 0.54639 0.03563 C 0.54639 0.03656 0.66062 0.35947 0.77764 0.34813 C 0.85489 0.38007 0.93909 0.32174 1.03076 0.26896 C 1.12243 0.21619 1.26583 0.081 1.32764 0.03146 " pathEditMode="fixed" rAng="0" ptsTypes="fsaf">
                                          <p:cBhvr>
                                            <p:cTn id="41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39063" y="17014"/>
                                        </p:animMotion>
                                        <p:anim calcmode="lin" valueType="num">
                                          <p:cBhvr>
                                            <p:cTn id="42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5" presetID="37" presetClass="path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0.77797 0.16222 C 0.79637 0.20366 0.79568 0.38699 0.84047 0.44139 C 0.88526 0.49579 0.95627 0.52079 1.04672 0.48722 C 1.17103 0.4687 1.33075 0.31847 1.4311 0.21222 C 1.53144 0.10597 1.61217 -0.08986 1.64828 -0.15028 " pathEditMode="fixed" rAng="0" ptsTypes="fssaf">
                                          <p:cBhvr>
                                            <p:cTn id="46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43507" y="2292"/>
                                        </p:animMotion>
                                        <p:anim calcmode="lin" valueType="num">
                                          <p:cBhvr>
                                            <p:cTn id="47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0" presetID="37" presetClass="path" presetSubtype="0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animMotion origin="layout" path="M 0.75558 0.11894 C 0.75558 0.11987 0.91044 0.47612 1.02746 0.46477 C 1.13996 0.44926 1.27398 0.35899 1.37746 0.25644 C 1.48093 0.15389 1.60298 -0.08268 1.64794 -0.1505 " pathEditMode="fixed" rAng="0" ptsTypes="fsaf">
                                          <p:cBhvr>
                                            <p:cTn id="51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44618" y="4375"/>
                                        </p:animMotion>
                                        <p:anim calcmode="lin" valueType="num">
                                          <p:cBhvr>
                                            <p:cTn id="52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5" presetID="37" presetClass="path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Motion origin="layout" path="M 0.72676 0.08584 C 0.72676 0.08677 0.82225 0.43052 0.93926 0.41917 C 1.05072 0.39626 1.40332 0.13515 1.47364 0.09834 " pathEditMode="fixed" rAng="0" ptsTypes="fsf">
                                          <p:cBhvr>
                                            <p:cTn id="56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37344" y="17222"/>
                                        </p:animMotion>
                                        <p:anim calcmode="lin" valueType="num">
                                          <p:cBhvr>
                                            <p:cTn id="57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0" presetID="37" presetClass="path" presetSubtype="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animMotion origin="layout" path="M 0.65836 0.02566 C 0.69638 0.07705 0.74013 0.2826 0.82398 0.32566 C 0.90783 0.36871 1.04481 0.35968 1.16148 0.28399 C 1.27815 0.2083 1.42259 -0.038 1.52398 -0.12851 " pathEditMode="fixed" rAng="0" ptsTypes="faaf">
                                          <p:cBhvr>
                                            <p:cTn id="61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43281" y="9444"/>
                                        </p:animMotion>
                                        <p:anim calcmode="lin" valueType="num">
                                          <p:cBhvr>
                                            <p:cTn id="62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5" presetID="37" presetClass="path" presetSubtype="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Motion origin="layout" path="M 0.43978 0.0414 C 0.43978 0.04232 0.54776 0.46941 0.66478 0.45806 C 0.77623 0.43515 0.95418 0.33167 1.07728 0.2539 C 1.19967 0.16362 1.33127 -0.02897 1.39915 -0.0836 " pathEditMode="fixed" rAng="0" ptsTypes="fsaf">
                                          <p:cBhvr>
                                            <p:cTn id="66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47969" y="15139"/>
                                        </p:animMotion>
                                        <p:anim calcmode="lin" valueType="num">
                                          <p:cBhvr>
                                            <p:cTn id="67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0" presetID="37" presetClass="path" presetSubtype="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Motion origin="layout" path="M 0.33787 0.23977 C 0.33787 0.2407 0.50211 0.51778 0.61912 0.50644 C 0.73058 0.48352 0.89377 0.31616 1.01061 0.21639 C 1.12745 0.11663 1.25558 -0.02782 1.31999 -0.09194 " pathEditMode="fixed" rAng="0" ptsTypes="fsaf">
                                          <p:cBhvr>
                                            <p:cTn id="71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49097" y="-2685"/>
                                        </p:animMotion>
                                        <p:anim calcmode="lin" valueType="num">
                                          <p:cBhvr>
                                            <p:cTn id="72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5" presetID="37" presetClass="path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0.26374 0.49995 C 0.26374 0.50088 0.4679 0.71986 0.58492 0.70852 C 0.69636 0.6856 0.97155 0.37079 1.02624 0.34162 " pathEditMode="fixed" rAng="0" ptsTypes="fsf">
                                          <p:cBhvr>
                                            <p:cTn id="76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38125" y="3079"/>
                                        </p:animMotion>
                                        <p:anim calcmode="lin" valueType="num">
                                          <p:cBhvr>
                                            <p:cTn id="77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0" presetID="37" presetClass="path" presetSubtype="0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animMotion origin="layout" path="M 0.76148 0.27473 C 0.76148 0.27566 0.91947 0.46108 1.03648 0.44973 C 1.14794 0.42682 1.2752 0.35807 1.37711 0.25807 C 1.45158 0.20321 1.42693 0.20575 1.48336 0.12057 " pathEditMode="fixed" rAng="0" ptsTypes="fsaf">
                                          <p:cBhvr>
                                            <p:cTn id="81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36094" y="1597"/>
                                        </p:animMotion>
                                        <p:anim calcmode="lin" valueType="num">
                                          <p:cBhvr>
                                            <p:cTn id="82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5" presetID="37" presetClass="path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Motion origin="layout" path="M 0.71704 0.18376 C 0.71704 0.18468 0.82815 0.40343 0.94516 0.39209 C 1.02485 0.39579 1.13787 0.32126 1.21391 0.25876 C 1.28995 0.19626 1.36704 0.04857 1.40141 0.01709 " pathEditMode="fixed" rAng="0" ptsTypes="fssf">
                                          <p:cBhvr>
                                            <p:cTn id="86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34219" y="2639"/>
                                        </p:animMotion>
                                        <p:anim calcmode="lin" valueType="num">
                                          <p:cBhvr>
                                            <p:cTn id="87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0" presetID="37" presetClass="path" presetSubtype="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animMotion origin="layout" path="M 0.66114 0.15667 C 0.66114 0.1576 0.79725 0.37635 0.91426 0.365 C 1.02572 0.34209 1.27485 0.13283 1.34551 0.09834 " pathEditMode="fixed" rAng="0" ptsTypes="fsf">
                                          <p:cBhvr>
                                            <p:cTn id="91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34219" y="8056"/>
                                        </p:animMotion>
                                        <p:anim calcmode="lin" valueType="num">
                                          <p:cBhvr>
                                            <p:cTn id="92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5" presetID="37" presetClass="path" presetSubtype="0" fill="hold" grpId="0" nodeType="withEffect">
                                      <p:stCondLst>
                                        <p:cond delay="2100"/>
                                      </p:stCondLst>
                                      <p:childTnLst>
                                        <p:animMotion origin="layout" path="M 0.49117 0.13908 C 0.49117 0.14001 0.57242 0.40158 0.70679 0.35575 C 0.78266 0.36038 0.89429 0.28908 0.96929 0.22241 C 1.04429 0.15575 1.11773 0.0113 1.15679 -0.04425 " pathEditMode="fixed" rAng="0" ptsTypes="fsaf">
                                          <p:cBhvr>
                                            <p:cTn id="96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33281" y="3958"/>
                                        </p:animMotion>
                                        <p:anim calcmode="lin" valueType="num">
                                          <p:cBhvr>
                                            <p:cTn id="97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0" presetID="37" presetClass="path" presetSubtype="0" fill="hold" grpId="0" nodeType="withEffect">
                                      <p:stCondLst>
                                        <p:cond delay="2400"/>
                                      </p:stCondLst>
                                      <p:childTnLst>
                                        <p:animMotion origin="layout" path="M 0.40992 0.23792 C 0.44586 0.27125 0.55002 0.42195 0.62555 0.43792 C 0.70107 0.45389 0.79325 0.40482 0.86305 0.33398 C 0.93284 0.26315 1.00402 0.06269 1.0443 0.01315 " pathEditMode="fixed" rAng="0" ptsTypes="faaf">
                                          <p:cBhvr>
                                            <p:cTn id="101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31719" y="-440"/>
                                        </p:animMotion>
                                        <p:anim calcmode="lin" valueType="num">
                                          <p:cBhvr>
                                            <p:cTn id="102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5" presetID="4" presetClass="entr" presetSubtype="16" repeatCount="3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animEffect transition="out" filter="wipe(left)">
                                          <p:cBhvr>
                                            <p:cTn id="108" dur="500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0" presetID="4" presetClass="entr" presetSubtype="16" repeatCount="3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2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  <p:animEffect transition="out" filter="wipe(left)">
                                          <p:cBhvr>
                                            <p:cTn id="113" dur="500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5" presetID="4" presetClass="entr" presetSubtype="16" repeatCount="300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7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Effect transition="out" filter="wipe(left)">
                                          <p:cBhvr>
                                            <p:cTn id="118" dur="500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0" presetID="4" presetClass="entr" presetSubtype="16" repeatCount="300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2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Effect transition="out" filter="wipe(left)">
                                          <p:cBhvr>
                                            <p:cTn id="123" dur="500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26" presetID="10" presetClass="entr" presetSubtype="0" fill="hold" grpId="0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8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9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1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2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4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5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0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3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4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6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7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148" presetID="2" presetClass="entr" presetSubtype="4" fill="hold" grpId="0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50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51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2" presetID="2" presetClass="entr" presetSubtype="4" fill="hold" grpId="0" nodeType="withEffect" p14:presetBounceEnd="6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54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55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6" presetID="2" presetClass="entr" presetSubtype="4" fill="hold" grpId="0" nodeType="withEffect" p14:presetBounceEnd="6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58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59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5" grpId="0" animBg="1"/>
          <p:bldP spid="8" grpId="0" animBg="1"/>
          <p:bldP spid="10" grpId="0" animBg="1"/>
          <p:bldP spid="31" grpId="0" animBg="1"/>
          <p:bldP spid="32" grpId="0" animBg="1"/>
          <p:bldP spid="33" grpId="0" animBg="1"/>
          <p:bldP spid="34" grpId="0" animBg="1"/>
          <p:bldP spid="35" grpId="0" animBg="1"/>
          <p:bldP spid="36" grpId="0" animBg="1"/>
          <p:bldP spid="37" grpId="0" animBg="1"/>
          <p:bldP spid="38" grpId="0" animBg="1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45" grpId="0" animBg="1"/>
          <p:bldP spid="49" grpId="0" animBg="1"/>
          <p:bldP spid="50" grpId="0" animBg="1"/>
          <p:bldP spid="54" grpId="0" animBg="1"/>
          <p:bldP spid="55" grpId="0" animBg="1"/>
          <p:bldP spid="48" grpId="0" animBg="1"/>
          <p:bldP spid="51" grpId="0" animBg="1"/>
          <p:bldP spid="47" grpId="0" animBg="1"/>
          <p:bldP spid="52" grpId="0" animBg="1"/>
          <p:bldP spid="53" grpId="0" animBg="1"/>
          <p:bldP spid="56" grpId="0" animBg="1"/>
          <p:bldP spid="57" grpId="0" animBg="1"/>
          <p:bldP spid="9" grpId="0" animBg="1"/>
          <p:bldP spid="12" grpId="0"/>
          <p:bldP spid="30" grpId="0" animBg="1"/>
          <p:bldP spid="46" grpId="0" animBg="1"/>
          <p:bldP spid="2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0" presetID="37" presetClass="path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33023 0.25668 C 0.33023 0.2576 0.41773 0.5414 0.54586 0.53168 C 0.62884 0.55344 0.75992 0.49557 0.85211 0.44001 C 0.94429 0.38445 1.04759 0.24857 1.09898 0.19834 " pathEditMode="fixed" rAng="0" ptsTypes="fsaf">
                                          <p:cBhvr>
                                            <p:cTn id="31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38438" y="11921"/>
                                        </p:animMotion>
                                        <p:anim calcmode="lin" valueType="num">
                                          <p:cBhvr>
                                            <p:cTn id="32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5" presetID="37" presetClass="path" presetSubtype="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Motion origin="layout" path="M 0.78804 0.17334 C 0.78804 0.17403 0.95227 0.51385 1.06929 0.50251 C 1.18074 0.47959 1.30088 0.35297 1.39741 0.24394 C 1.49394 0.13538 1.59602 -0.0681 1.64828 -0.15027 " pathEditMode="fixed" rAng="0" ptsTypes="fsaf">
                                          <p:cBhvr>
                                            <p:cTn id="36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43003" y="833"/>
                                        </p:animMotion>
                                        <p:anim calcmode="lin" valueType="num">
                                          <p:cBhvr>
                                            <p:cTn id="37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0" presetID="37" presetClass="path" presetSubtype="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Motion origin="layout" path="M 0.54639 0.03563 C 0.54639 0.03656 0.66062 0.35947 0.77764 0.34813 C 0.85489 0.38007 0.93909 0.32174 1.03076 0.26896 C 1.12243 0.21619 1.26583 0.081 1.32764 0.03146 " pathEditMode="fixed" rAng="0" ptsTypes="fsaf">
                                          <p:cBhvr>
                                            <p:cTn id="41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39063" y="17014"/>
                                        </p:animMotion>
                                        <p:anim calcmode="lin" valueType="num">
                                          <p:cBhvr>
                                            <p:cTn id="42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5" presetID="37" presetClass="path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0.77797 0.16222 C 0.79637 0.20366 0.79568 0.38699 0.84047 0.44139 C 0.88526 0.49579 0.95627 0.52079 1.04672 0.48722 C 1.17103 0.4687 1.33075 0.31847 1.4311 0.21222 C 1.53144 0.10597 1.61217 -0.08986 1.64828 -0.15028 " pathEditMode="fixed" rAng="0" ptsTypes="fssaf">
                                          <p:cBhvr>
                                            <p:cTn id="46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43507" y="2292"/>
                                        </p:animMotion>
                                        <p:anim calcmode="lin" valueType="num">
                                          <p:cBhvr>
                                            <p:cTn id="47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0" presetID="37" presetClass="path" presetSubtype="0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animMotion origin="layout" path="M 0.75558 0.11894 C 0.75558 0.11987 0.91044 0.47612 1.02746 0.46477 C 1.13996 0.44926 1.27398 0.35899 1.37746 0.25644 C 1.48093 0.15389 1.60298 -0.08268 1.64794 -0.1505 " pathEditMode="fixed" rAng="0" ptsTypes="fsaf">
                                          <p:cBhvr>
                                            <p:cTn id="51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44618" y="4375"/>
                                        </p:animMotion>
                                        <p:anim calcmode="lin" valueType="num">
                                          <p:cBhvr>
                                            <p:cTn id="52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5" presetID="37" presetClass="path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Motion origin="layout" path="M 0.72676 0.08584 C 0.72676 0.08677 0.82225 0.43052 0.93926 0.41917 C 1.05072 0.39626 1.40332 0.13515 1.47364 0.09834 " pathEditMode="fixed" rAng="0" ptsTypes="fsf">
                                          <p:cBhvr>
                                            <p:cTn id="56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37344" y="17222"/>
                                        </p:animMotion>
                                        <p:anim calcmode="lin" valueType="num">
                                          <p:cBhvr>
                                            <p:cTn id="57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0" presetID="37" presetClass="path" presetSubtype="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animMotion origin="layout" path="M 0.65836 0.02566 C 0.69638 0.07705 0.74013 0.2826 0.82398 0.32566 C 0.90783 0.36871 1.04481 0.35968 1.16148 0.28399 C 1.27815 0.2083 1.42259 -0.038 1.52398 -0.12851 " pathEditMode="fixed" rAng="0" ptsTypes="faaf">
                                          <p:cBhvr>
                                            <p:cTn id="61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43281" y="9444"/>
                                        </p:animMotion>
                                        <p:anim calcmode="lin" valueType="num">
                                          <p:cBhvr>
                                            <p:cTn id="62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5" presetID="37" presetClass="path" presetSubtype="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Motion origin="layout" path="M 0.43978 0.0414 C 0.43978 0.04232 0.54776 0.46941 0.66478 0.45806 C 0.77623 0.43515 0.95418 0.33167 1.07728 0.2539 C 1.19967 0.16362 1.33127 -0.02897 1.39915 -0.0836 " pathEditMode="fixed" rAng="0" ptsTypes="fsaf">
                                          <p:cBhvr>
                                            <p:cTn id="66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47969" y="15139"/>
                                        </p:animMotion>
                                        <p:anim calcmode="lin" valueType="num">
                                          <p:cBhvr>
                                            <p:cTn id="67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0" presetID="37" presetClass="path" presetSubtype="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Motion origin="layout" path="M 0.33787 0.23977 C 0.33787 0.2407 0.50211 0.51778 0.61912 0.50644 C 0.73058 0.48352 0.89377 0.31616 1.01061 0.21639 C 1.12745 0.11663 1.25558 -0.02782 1.31999 -0.09194 " pathEditMode="fixed" rAng="0" ptsTypes="fsaf">
                                          <p:cBhvr>
                                            <p:cTn id="71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49097" y="-2685"/>
                                        </p:animMotion>
                                        <p:anim calcmode="lin" valueType="num">
                                          <p:cBhvr>
                                            <p:cTn id="72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5" presetID="37" presetClass="path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Motion origin="layout" path="M 0.26374 0.49995 C 0.26374 0.50088 0.4679 0.71986 0.58492 0.70852 C 0.69636 0.6856 0.97155 0.37079 1.02624 0.34162 " pathEditMode="fixed" rAng="0" ptsTypes="fsf">
                                          <p:cBhvr>
                                            <p:cTn id="76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38125" y="3079"/>
                                        </p:animMotion>
                                        <p:anim calcmode="lin" valueType="num">
                                          <p:cBhvr>
                                            <p:cTn id="77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0" presetID="37" presetClass="path" presetSubtype="0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animMotion origin="layout" path="M 0.76148 0.27473 C 0.76148 0.27566 0.91947 0.46108 1.03648 0.44973 C 1.14794 0.42682 1.2752 0.35807 1.37711 0.25807 C 1.45158 0.20321 1.42693 0.20575 1.48336 0.12057 " pathEditMode="fixed" rAng="0" ptsTypes="fsaf">
                                          <p:cBhvr>
                                            <p:cTn id="81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36094" y="1597"/>
                                        </p:animMotion>
                                        <p:anim calcmode="lin" valueType="num">
                                          <p:cBhvr>
                                            <p:cTn id="82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5" presetID="37" presetClass="path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Motion origin="layout" path="M 0.71704 0.18376 C 0.71704 0.18468 0.82815 0.40343 0.94516 0.39209 C 1.02485 0.39579 1.13787 0.32126 1.21391 0.25876 C 1.28995 0.19626 1.36704 0.04857 1.40141 0.01709 " pathEditMode="fixed" rAng="0" ptsTypes="fssf">
                                          <p:cBhvr>
                                            <p:cTn id="86" dur="1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34219" y="2639"/>
                                        </p:animMotion>
                                        <p:anim calcmode="lin" valueType="num">
                                          <p:cBhvr>
                                            <p:cTn id="87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0" presetID="37" presetClass="path" presetSubtype="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animMotion origin="layout" path="M 0.66114 0.15667 C 0.66114 0.1576 0.79725 0.37635 0.91426 0.365 C 1.02572 0.34209 1.27485 0.13283 1.34551 0.09834 " pathEditMode="fixed" rAng="0" ptsTypes="fsf">
                                          <p:cBhvr>
                                            <p:cTn id="91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34219" y="8056"/>
                                        </p:animMotion>
                                        <p:anim calcmode="lin" valueType="num">
                                          <p:cBhvr>
                                            <p:cTn id="92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5" presetID="37" presetClass="path" presetSubtype="0" fill="hold" grpId="0" nodeType="withEffect">
                                      <p:stCondLst>
                                        <p:cond delay="2100"/>
                                      </p:stCondLst>
                                      <p:childTnLst>
                                        <p:animMotion origin="layout" path="M 0.49117 0.13908 C 0.49117 0.14001 0.57242 0.40158 0.70679 0.35575 C 0.78266 0.36038 0.89429 0.28908 0.96929 0.22241 C 1.04429 0.15575 1.11773 0.0113 1.15679 -0.04425 " pathEditMode="fixed" rAng="0" ptsTypes="fsaf">
                                          <p:cBhvr>
                                            <p:cTn id="96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33281" y="3958"/>
                                        </p:animMotion>
                                        <p:anim calcmode="lin" valueType="num">
                                          <p:cBhvr>
                                            <p:cTn id="97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0" presetID="37" presetClass="path" presetSubtype="0" fill="hold" grpId="0" nodeType="withEffect">
                                      <p:stCondLst>
                                        <p:cond delay="2400"/>
                                      </p:stCondLst>
                                      <p:childTnLst>
                                        <p:animMotion origin="layout" path="M 0.40992 0.23792 C 0.44586 0.27125 0.55002 0.42195 0.62555 0.43792 C 0.70107 0.45389 0.79325 0.40482 0.86305 0.33398 C 0.93284 0.26315 1.00402 0.06269 1.0443 0.01315 " pathEditMode="fixed" rAng="0" ptsTypes="faaf">
                                          <p:cBhvr>
                                            <p:cTn id="101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ppt_x,ppt_y</p:attrName>
                                            </p:attrNameLst>
                                          </p:cBhvr>
                                          <p:rCtr x="31719" y="-440"/>
                                        </p:animMotion>
                                        <p:anim calcmode="lin" valueType="num">
                                          <p:cBhvr>
                                            <p:cTn id="102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100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5" presetID="4" presetClass="entr" presetSubtype="16" repeatCount="3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animEffect transition="out" filter="wipe(left)">
                                          <p:cBhvr>
                                            <p:cTn id="108" dur="500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0" presetID="4" presetClass="entr" presetSubtype="16" repeatCount="3000" fill="hold" grpId="1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2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  <p:animEffect transition="out" filter="wipe(left)">
                                          <p:cBhvr>
                                            <p:cTn id="113" dur="500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5" presetID="4" presetClass="entr" presetSubtype="16" repeatCount="300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7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Effect transition="out" filter="wipe(left)">
                                          <p:cBhvr>
                                            <p:cTn id="118" dur="500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0" presetID="4" presetClass="entr" presetSubtype="16" repeatCount="3000" fill="hold" grpId="1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2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Effect transition="out" filter="wipe(left)">
                                          <p:cBhvr>
                                            <p:cTn id="123" dur="500">
                                              <p:stCondLst>
                                                <p:cond delay="50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26" presetID="10" presetClass="entr" presetSubtype="0" fill="hold" grpId="0" nodeType="after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8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9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1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2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4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5" presetID="10" presetClass="entr" presetSubtype="0" fill="hold" grpId="1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10" presetClass="entr" presetSubtype="0" fill="hold" grpId="1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0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10" presetClass="entr" presetSubtype="0" fill="hold" grpId="1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3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4" presetID="10" presetClass="entr" presetSubtype="0" fill="hold" grpId="1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6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7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148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0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1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2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4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5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6" presetID="2" presetClass="entr" presetSubtype="4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8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9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5" grpId="0" animBg="1"/>
          <p:bldP spid="8" grpId="0" animBg="1"/>
          <p:bldP spid="10" grpId="0" animBg="1"/>
          <p:bldP spid="31" grpId="0" animBg="1"/>
          <p:bldP spid="32" grpId="0" animBg="1"/>
          <p:bldP spid="33" grpId="0" animBg="1"/>
          <p:bldP spid="34" grpId="0" animBg="1"/>
          <p:bldP spid="35" grpId="0" animBg="1"/>
          <p:bldP spid="36" grpId="0" animBg="1"/>
          <p:bldP spid="37" grpId="0" animBg="1"/>
          <p:bldP spid="38" grpId="0" animBg="1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45" grpId="0" animBg="1"/>
          <p:bldP spid="49" grpId="1" animBg="1"/>
          <p:bldP spid="50" grpId="1" animBg="1"/>
          <p:bldP spid="54" grpId="1" animBg="1"/>
          <p:bldP spid="55" grpId="1" animBg="1"/>
          <p:bldP spid="48" grpId="0" animBg="1"/>
          <p:bldP spid="51" grpId="0" animBg="1"/>
          <p:bldP spid="47" grpId="0" animBg="1"/>
          <p:bldP spid="52" grpId="1" animBg="1"/>
          <p:bldP spid="53" grpId="1" animBg="1"/>
          <p:bldP spid="56" grpId="1" animBg="1"/>
          <p:bldP spid="57" grpId="1" animBg="1"/>
          <p:bldP spid="9" grpId="0" animBg="1"/>
          <p:bldP spid="12" grpId="0"/>
          <p:bldP spid="30" grpId="0" animBg="1"/>
          <p:bldP spid="46" grpId="0" animBg="1"/>
          <p:bldP spid="29" grpId="0" animBg="1"/>
        </p:bldLst>
      </p:timing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28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2013-05-26T10:23:58Z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