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A5DDE-DEAF-48D6-A1B5-D215D4A431F6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97509-69A5-4682-AA4B-0F91571CA4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862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2860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54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096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5436096" y="2060848"/>
            <a:ext cx="2304256" cy="2304256"/>
          </a:xfrm>
          <a:prstGeom prst="rect">
            <a:avLst/>
          </a:prstGeom>
          <a:gradFill flip="none" rotWithShape="1">
            <a:gsLst>
              <a:gs pos="42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  <a:scene3d>
            <a:camera prst="perspectiveFront" fov="0">
              <a:rot lat="20727486" lon="9012202" rev="20803"/>
            </a:camera>
            <a:lightRig rig="balanced" dir="t"/>
          </a:scene3d>
          <a:sp3d z="1289050" extrusionH="63500">
            <a:bevelT w="285750" h="25400" prst="slope"/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prstMaterial="dkEdge"/>
          </a:bodyPr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547664" y="2132856"/>
            <a:ext cx="2304256" cy="2304256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  <a:tileRect/>
          </a:gradFill>
          <a:ln>
            <a:noFill/>
          </a:ln>
          <a:scene3d>
            <a:camera prst="perspectiveFront" fov="0">
              <a:rot lat="20690826" lon="6911560" rev="307999"/>
            </a:camera>
            <a:lightRig rig="balanced" dir="t"/>
          </a:scene3d>
          <a:sp3d z="1282700" extrusionH="63500">
            <a:bevelT w="285750" h="25400" prst="slope"/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547664" y="2132856"/>
            <a:ext cx="2304256" cy="2304256"/>
          </a:xfrm>
          <a:prstGeom prst="rect">
            <a:avLst/>
          </a:prstGeom>
          <a:gradFill flip="none" rotWithShape="1">
            <a:gsLst>
              <a:gs pos="42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  <a:scene3d>
            <a:camera prst="perspectiveFront" fov="0">
              <a:rot lat="20690823" lon="12311538" rev="308001"/>
            </a:camera>
            <a:lightRig rig="balanced" dir="t"/>
          </a:scene3d>
          <a:sp3d z="1282700" extrusionH="63500">
            <a:bevelT w="285750" h="25400" prst="slope"/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547664" y="2132856"/>
            <a:ext cx="2304256" cy="2304256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  <a:scene3d>
            <a:camera prst="perspectiveFront" fov="0">
              <a:rot lat="3651598" lon="3452211" rev="3964600"/>
            </a:camera>
            <a:lightRig rig="balanced" dir="t">
              <a:rot lat="0" lon="0" rev="0"/>
            </a:lightRig>
          </a:scene3d>
          <a:sp3d z="1282700" extrusionH="63500">
            <a:bevelT w="285750" h="25400" prst="slope"/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547664" y="2132856"/>
            <a:ext cx="2304256" cy="2304256"/>
          </a:xfrm>
          <a:prstGeom prst="rect">
            <a:avLst/>
          </a:prstGeom>
          <a:gradFill flip="none" rotWithShape="1">
            <a:gsLst>
              <a:gs pos="0">
                <a:srgbClr val="D9D9D9"/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  <a:scene3d>
            <a:camera prst="perspectiveFront" fov="0">
              <a:rot lat="17948396" lon="7347803" rev="14764500"/>
            </a:camera>
            <a:lightRig rig="balanced" dir="t"/>
          </a:scene3d>
          <a:sp3d z="1282700" extrusionH="63500">
            <a:bevelT w="285750" h="25400" prst="slope"/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547664" y="2132856"/>
            <a:ext cx="2304256" cy="2304256"/>
          </a:xfrm>
          <a:prstGeom prst="rect">
            <a:avLst/>
          </a:prstGeom>
          <a:gradFill>
            <a:gsLst>
              <a:gs pos="27000">
                <a:srgbClr val="D9D9D9"/>
              </a:gs>
              <a:gs pos="100000">
                <a:srgbClr val="D9D9D9"/>
              </a:gs>
              <a:gs pos="62000">
                <a:srgbClr val="EBEBEB"/>
              </a:gs>
            </a:gsLst>
            <a:lin ang="2700000" scaled="1"/>
          </a:gradFill>
          <a:ln>
            <a:noFill/>
          </a:ln>
          <a:scene3d>
            <a:camera prst="perspectiveFront" fov="0">
              <a:rot lat="20690832" lon="17711452" rev="308015"/>
            </a:camera>
            <a:lightRig rig="balanced" dir="t">
              <a:rot lat="0" lon="0" rev="1800000"/>
            </a:lightRig>
          </a:scene3d>
          <a:sp3d z="1282700" extrusionH="63500">
            <a:bevelT w="285750" h="25400" prst="slope"/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547664" y="2132856"/>
            <a:ext cx="2304256" cy="2304256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perspectiveFront" fov="0">
              <a:rot lat="20690826" lon="1511532" rev="307995"/>
            </a:camera>
            <a:lightRig rig="balanced" dir="t"/>
          </a:scene3d>
          <a:sp3d z="1282700" extrusionH="63500">
            <a:bevelT w="285750" h="25400" prst="slope"/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ctr">
            <a:sp3d extrusionH="114300" prstMaterial="dkEdge">
              <a:bevelT w="25400" h="25400"/>
            </a:sp3d>
          </a:bodyPr>
          <a:lstStyle/>
          <a:p>
            <a:pPr algn="ctr">
              <a:lnSpc>
                <a:spcPct val="80000"/>
              </a:lnSpc>
            </a:pPr>
            <a:r>
              <a:rPr lang="en-US" altLang="zh-CN" sz="6000" b="1" dirty="0">
                <a:ln w="9525" cmpd="sng">
                  <a:gradFill flip="none" rotWithShape="1">
                    <a:gsLst>
                      <a:gs pos="22000">
                        <a:schemeClr val="tx2">
                          <a:lumMod val="75000"/>
                        </a:schemeClr>
                      </a:gs>
                      <a:gs pos="54000">
                        <a:srgbClr val="00B0F0"/>
                      </a:gs>
                      <a:gs pos="100000">
                        <a:schemeClr val="bg1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</a:ln>
                <a:gradFill>
                  <a:gsLst>
                    <a:gs pos="22000">
                      <a:schemeClr val="bg1"/>
                    </a:gs>
                    <a:gs pos="88000">
                      <a:srgbClr val="00B0F0"/>
                    </a:gs>
                    <a:gs pos="44000">
                      <a:srgbClr val="00B0F0"/>
                    </a:gs>
                    <a:gs pos="63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1143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PPT</a:t>
            </a:r>
          </a:p>
          <a:p>
            <a:pPr algn="ctr">
              <a:lnSpc>
                <a:spcPct val="80000"/>
              </a:lnSpc>
            </a:pPr>
            <a:r>
              <a:rPr lang="en-US" altLang="zh-CN" sz="8000" b="1" dirty="0" smtClean="0">
                <a:ln w="9525" cmpd="sng">
                  <a:gradFill flip="none" rotWithShape="1">
                    <a:gsLst>
                      <a:gs pos="22000">
                        <a:schemeClr val="tx2">
                          <a:lumMod val="75000"/>
                        </a:schemeClr>
                      </a:gs>
                      <a:gs pos="54000">
                        <a:srgbClr val="00B0F0"/>
                      </a:gs>
                      <a:gs pos="100000">
                        <a:schemeClr val="bg1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</a:ln>
                <a:gradFill>
                  <a:gsLst>
                    <a:gs pos="22000">
                      <a:schemeClr val="bg1"/>
                    </a:gs>
                    <a:gs pos="88000">
                      <a:srgbClr val="00B0F0"/>
                    </a:gs>
                    <a:gs pos="44000">
                      <a:srgbClr val="00B0F0"/>
                    </a:gs>
                    <a:gs pos="63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1143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3D</a:t>
            </a:r>
            <a:endParaRPr lang="zh-CN" altLang="en-US" sz="8000" b="1" dirty="0">
              <a:ln w="9525" cmpd="sng">
                <a:gradFill flip="none" rotWithShape="1">
                  <a:gsLst>
                    <a:gs pos="22000">
                      <a:schemeClr val="tx2">
                        <a:lumMod val="75000"/>
                      </a:schemeClr>
                    </a:gs>
                    <a:gs pos="54000">
                      <a:srgbClr val="00B0F0"/>
                    </a:gs>
                    <a:gs pos="100000">
                      <a:schemeClr val="bg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gradFill>
                <a:gsLst>
                  <a:gs pos="22000">
                    <a:schemeClr val="bg1"/>
                  </a:gs>
                  <a:gs pos="88000">
                    <a:srgbClr val="00B0F0"/>
                  </a:gs>
                  <a:gs pos="44000">
                    <a:srgbClr val="00B0F0"/>
                  </a:gs>
                  <a:gs pos="63000">
                    <a:schemeClr val="tx2">
                      <a:lumMod val="75000"/>
                    </a:schemeClr>
                  </a:gs>
                </a:gsLst>
                <a:lin ang="5400000" scaled="0"/>
              </a:gradFill>
              <a:effectLst>
                <a:outerShdw blurRad="1143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436096" y="2060848"/>
            <a:ext cx="2304256" cy="2304256"/>
          </a:xfrm>
          <a:prstGeom prst="rect">
            <a:avLst/>
          </a:prstGeom>
          <a:gradFill flip="none" rotWithShape="1">
            <a:gsLst>
              <a:gs pos="0">
                <a:srgbClr val="D9D9D9"/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  <a:scene3d>
            <a:camera prst="perspectiveFront" fov="0">
              <a:rot lat="18171593" lon="14546267" rev="6841201"/>
            </a:camera>
            <a:lightRig rig="balanced" dir="t"/>
          </a:scene3d>
          <a:sp3d z="1289050" extrusionH="63500">
            <a:bevelT w="285750" h="25400" prst="slope"/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prstMaterial="dkEdge"/>
          </a:bodyPr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5436096" y="2060848"/>
            <a:ext cx="2304256" cy="2304256"/>
          </a:xfrm>
          <a:prstGeom prst="rect">
            <a:avLst/>
          </a:prstGeom>
          <a:gradFill>
            <a:gsLst>
              <a:gs pos="27000">
                <a:srgbClr val="D9D9D9"/>
              </a:gs>
              <a:gs pos="100000">
                <a:srgbClr val="D9D9D9"/>
              </a:gs>
              <a:gs pos="62000">
                <a:srgbClr val="EBEBEB"/>
              </a:gs>
            </a:gsLst>
            <a:lin ang="2700000" scaled="1"/>
          </a:gradFill>
          <a:ln>
            <a:noFill/>
          </a:ln>
          <a:scene3d>
            <a:camera prst="perspectiveFront" fov="0">
              <a:rot lat="20727504" lon="14412111" rev="20801"/>
            </a:camera>
            <a:lightRig rig="balanced" dir="t">
              <a:rot lat="0" lon="0" rev="1800000"/>
            </a:lightRig>
          </a:scene3d>
          <a:sp3d z="1289050" extrusionH="63500">
            <a:bevelT w="285750" h="25400" prst="slope"/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prstMaterial="dkEdge"/>
          </a:bodyPr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436096" y="2060848"/>
            <a:ext cx="2304256" cy="2304256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perspectiveFront" fov="0">
              <a:rot lat="20727486" lon="19812184" rev="20798"/>
            </a:camera>
            <a:lightRig rig="balanced" dir="t"/>
          </a:scene3d>
          <a:sp3d z="1289050" extrusionH="63500">
            <a:bevelT w="285750" h="25400" prst="slope"/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ctr">
            <a:sp3d extrusionH="114300" prstMaterial="dkEdge">
              <a:bevelT w="25400" h="25400"/>
            </a:sp3d>
          </a:bodyPr>
          <a:lstStyle/>
          <a:p>
            <a:pPr algn="ctr">
              <a:lnSpc>
                <a:spcPct val="80000"/>
              </a:lnSpc>
            </a:pPr>
            <a:r>
              <a:rPr lang="en-US" altLang="zh-CN" sz="6000" b="1" dirty="0">
                <a:ln w="9525" cmpd="sng">
                  <a:gradFill flip="none" rotWithShape="1">
                    <a:gsLst>
                      <a:gs pos="22000">
                        <a:schemeClr val="tx2">
                          <a:lumMod val="75000"/>
                        </a:schemeClr>
                      </a:gs>
                      <a:gs pos="54000">
                        <a:srgbClr val="00B0F0"/>
                      </a:gs>
                      <a:gs pos="100000">
                        <a:schemeClr val="bg1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</a:ln>
                <a:gradFill>
                  <a:gsLst>
                    <a:gs pos="22000">
                      <a:schemeClr val="bg1"/>
                    </a:gs>
                    <a:gs pos="88000">
                      <a:srgbClr val="00B0F0"/>
                    </a:gs>
                    <a:gs pos="44000">
                      <a:srgbClr val="00B0F0"/>
                    </a:gs>
                    <a:gs pos="63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1143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PPT</a:t>
            </a:r>
          </a:p>
          <a:p>
            <a:pPr algn="ctr">
              <a:lnSpc>
                <a:spcPct val="80000"/>
              </a:lnSpc>
            </a:pPr>
            <a:r>
              <a:rPr lang="en-US" altLang="zh-CN" sz="8000" b="1" dirty="0" smtClean="0">
                <a:ln w="9525" cmpd="sng">
                  <a:gradFill flip="none" rotWithShape="1">
                    <a:gsLst>
                      <a:gs pos="22000">
                        <a:schemeClr val="tx2">
                          <a:lumMod val="75000"/>
                        </a:schemeClr>
                      </a:gs>
                      <a:gs pos="54000">
                        <a:srgbClr val="00B0F0"/>
                      </a:gs>
                      <a:gs pos="100000">
                        <a:schemeClr val="bg1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</a:ln>
                <a:gradFill>
                  <a:gsLst>
                    <a:gs pos="22000">
                      <a:schemeClr val="bg1"/>
                    </a:gs>
                    <a:gs pos="88000">
                      <a:srgbClr val="00B0F0"/>
                    </a:gs>
                    <a:gs pos="44000">
                      <a:srgbClr val="00B0F0"/>
                    </a:gs>
                    <a:gs pos="63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1143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3D</a:t>
            </a:r>
            <a:endParaRPr lang="zh-CN" altLang="en-US" sz="8000" b="1" dirty="0">
              <a:ln w="9525" cmpd="sng">
                <a:gradFill flip="none" rotWithShape="1">
                  <a:gsLst>
                    <a:gs pos="22000">
                      <a:schemeClr val="tx2">
                        <a:lumMod val="75000"/>
                      </a:schemeClr>
                    </a:gs>
                    <a:gs pos="54000">
                      <a:srgbClr val="00B0F0"/>
                    </a:gs>
                    <a:gs pos="100000">
                      <a:schemeClr val="bg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gradFill>
                <a:gsLst>
                  <a:gs pos="22000">
                    <a:schemeClr val="bg1"/>
                  </a:gs>
                  <a:gs pos="88000">
                    <a:srgbClr val="00B0F0"/>
                  </a:gs>
                  <a:gs pos="44000">
                    <a:srgbClr val="00B0F0"/>
                  </a:gs>
                  <a:gs pos="63000">
                    <a:schemeClr val="tx2">
                      <a:lumMod val="75000"/>
                    </a:schemeClr>
                  </a:gs>
                </a:gsLst>
                <a:lin ang="5400000" scaled="0"/>
              </a:gradFill>
              <a:effectLst>
                <a:outerShdw blurRad="1143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436096" y="2060848"/>
            <a:ext cx="2304256" cy="2304256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  <a:scene3d>
            <a:camera prst="perspectiveFront" fov="0">
              <a:rot lat="3428440" lon="17853622" rev="17641152"/>
            </a:camera>
            <a:lightRig rig="balanced" dir="t">
              <a:rot lat="0" lon="0" rev="0"/>
            </a:lightRig>
          </a:scene3d>
          <a:sp3d z="1289050" extrusionH="63500">
            <a:bevelT w="285750" h="25400" prst="slope"/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prstMaterial="dkEdge"/>
          </a:bodyPr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5436096" y="2060848"/>
            <a:ext cx="2304256" cy="2304256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  <a:tileRect/>
          </a:gradFill>
          <a:ln>
            <a:noFill/>
          </a:ln>
          <a:scene3d>
            <a:camera prst="perspectiveFront" fov="0">
              <a:rot lat="20727489" lon="3612226" rev="20798"/>
            </a:camera>
            <a:lightRig rig="balanced" dir="t">
              <a:rot lat="0" lon="0" rev="4200000"/>
            </a:lightRig>
          </a:scene3d>
          <a:sp3d z="1289050" extrusionH="63500">
            <a:bevelT w="285750" h="25400" prst="slope"/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prstMaterial="dkEdge"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902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21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2013-05-26T10:23:57Z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