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D185E-BBE0-4DD5-B0C0-70666BE644E2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0BAFE-B970-4452-A6D2-891E2699CD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67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57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07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55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883620" y="2493096"/>
            <a:ext cx="1800000" cy="1800000"/>
            <a:chOff x="3689446" y="1707013"/>
            <a:chExt cx="1819275" cy="1840554"/>
          </a:xfrm>
          <a:scene3d>
            <a:camera prst="perspectiveFront" fov="4800000">
              <a:rot lat="19880849" lon="18409198" rev="20867463"/>
            </a:camera>
            <a:lightRig rig="balanced" dir="t">
              <a:rot lat="0" lon="0" rev="9600000"/>
            </a:lightRig>
          </a:scene3d>
        </p:grpSpPr>
        <p:sp>
          <p:nvSpPr>
            <p:cNvPr id="33" name="Freeform 24"/>
            <p:cNvSpPr>
              <a:spLocks noEditPoints="1"/>
            </p:cNvSpPr>
            <p:nvPr/>
          </p:nvSpPr>
          <p:spPr bwMode="auto">
            <a:xfrm>
              <a:off x="3689446" y="2564904"/>
              <a:ext cx="1819275" cy="982663"/>
            </a:xfrm>
            <a:custGeom>
              <a:avLst/>
              <a:gdLst>
                <a:gd name="T0" fmla="*/ 1901 w 3055"/>
                <a:gd name="T1" fmla="*/ 254 h 1651"/>
                <a:gd name="T2" fmla="*/ 1901 w 3055"/>
                <a:gd name="T3" fmla="*/ 1396 h 1651"/>
                <a:gd name="T4" fmla="*/ 2276 w 3055"/>
                <a:gd name="T5" fmla="*/ 1396 h 1651"/>
                <a:gd name="T6" fmla="*/ 2632 w 3055"/>
                <a:gd name="T7" fmla="*/ 1253 h 1651"/>
                <a:gd name="T8" fmla="*/ 2725 w 3055"/>
                <a:gd name="T9" fmla="*/ 844 h 1651"/>
                <a:gd name="T10" fmla="*/ 2618 w 3055"/>
                <a:gd name="T11" fmla="*/ 383 h 1651"/>
                <a:gd name="T12" fmla="*/ 2484 w 3055"/>
                <a:gd name="T13" fmla="*/ 284 h 1651"/>
                <a:gd name="T14" fmla="*/ 2257 w 3055"/>
                <a:gd name="T15" fmla="*/ 254 h 1651"/>
                <a:gd name="T16" fmla="*/ 1901 w 3055"/>
                <a:gd name="T17" fmla="*/ 254 h 1651"/>
                <a:gd name="T18" fmla="*/ 1581 w 3055"/>
                <a:gd name="T19" fmla="*/ 0 h 1651"/>
                <a:gd name="T20" fmla="*/ 2229 w 3055"/>
                <a:gd name="T21" fmla="*/ 0 h 1651"/>
                <a:gd name="T22" fmla="*/ 2617 w 3055"/>
                <a:gd name="T23" fmla="*/ 40 h 1651"/>
                <a:gd name="T24" fmla="*/ 2970 w 3055"/>
                <a:gd name="T25" fmla="*/ 372 h 1651"/>
                <a:gd name="T26" fmla="*/ 3055 w 3055"/>
                <a:gd name="T27" fmla="*/ 806 h 1651"/>
                <a:gd name="T28" fmla="*/ 2751 w 3055"/>
                <a:gd name="T29" fmla="*/ 1552 h 1651"/>
                <a:gd name="T30" fmla="*/ 2559 w 3055"/>
                <a:gd name="T31" fmla="*/ 1631 h 1651"/>
                <a:gd name="T32" fmla="*/ 2248 w 3055"/>
                <a:gd name="T33" fmla="*/ 1651 h 1651"/>
                <a:gd name="T34" fmla="*/ 1581 w 3055"/>
                <a:gd name="T35" fmla="*/ 1651 h 1651"/>
                <a:gd name="T36" fmla="*/ 1581 w 3055"/>
                <a:gd name="T37" fmla="*/ 0 h 1651"/>
                <a:gd name="T38" fmla="*/ 0 w 3055"/>
                <a:gd name="T39" fmla="*/ 0 h 1651"/>
                <a:gd name="T40" fmla="*/ 722 w 3055"/>
                <a:gd name="T41" fmla="*/ 0 h 1651"/>
                <a:gd name="T42" fmla="*/ 1143 w 3055"/>
                <a:gd name="T43" fmla="*/ 70 h 1651"/>
                <a:gd name="T44" fmla="*/ 1283 w 3055"/>
                <a:gd name="T45" fmla="*/ 224 h 1651"/>
                <a:gd name="T46" fmla="*/ 1332 w 3055"/>
                <a:gd name="T47" fmla="*/ 441 h 1651"/>
                <a:gd name="T48" fmla="*/ 1261 w 3055"/>
                <a:gd name="T49" fmla="*/ 673 h 1651"/>
                <a:gd name="T50" fmla="*/ 1051 w 3055"/>
                <a:gd name="T51" fmla="*/ 805 h 1651"/>
                <a:gd name="T52" fmla="*/ 1214 w 3055"/>
                <a:gd name="T53" fmla="*/ 880 h 1651"/>
                <a:gd name="T54" fmla="*/ 1332 w 3055"/>
                <a:gd name="T55" fmla="*/ 1181 h 1651"/>
                <a:gd name="T56" fmla="*/ 1255 w 3055"/>
                <a:gd name="T57" fmla="*/ 1447 h 1651"/>
                <a:gd name="T58" fmla="*/ 946 w 3055"/>
                <a:gd name="T59" fmla="*/ 1632 h 1651"/>
                <a:gd name="T60" fmla="*/ 656 w 3055"/>
                <a:gd name="T61" fmla="*/ 1651 h 1651"/>
                <a:gd name="T62" fmla="*/ 0 w 3055"/>
                <a:gd name="T63" fmla="*/ 1651 h 1651"/>
                <a:gd name="T64" fmla="*/ 0 w 3055"/>
                <a:gd name="T65" fmla="*/ 1396 h 1651"/>
                <a:gd name="T66" fmla="*/ 675 w 3055"/>
                <a:gd name="T67" fmla="*/ 1396 h 1651"/>
                <a:gd name="T68" fmla="*/ 927 w 3055"/>
                <a:gd name="T69" fmla="*/ 1346 h 1651"/>
                <a:gd name="T70" fmla="*/ 1003 w 3055"/>
                <a:gd name="T71" fmla="*/ 1172 h 1651"/>
                <a:gd name="T72" fmla="*/ 903 w 3055"/>
                <a:gd name="T73" fmla="*/ 981 h 1651"/>
                <a:gd name="T74" fmla="*/ 638 w 3055"/>
                <a:gd name="T75" fmla="*/ 929 h 1651"/>
                <a:gd name="T76" fmla="*/ 159 w 3055"/>
                <a:gd name="T77" fmla="*/ 929 h 1651"/>
                <a:gd name="T78" fmla="*/ 159 w 3055"/>
                <a:gd name="T79" fmla="*/ 675 h 1651"/>
                <a:gd name="T80" fmla="*/ 675 w 3055"/>
                <a:gd name="T81" fmla="*/ 675 h 1651"/>
                <a:gd name="T82" fmla="*/ 841 w 3055"/>
                <a:gd name="T83" fmla="*/ 666 h 1651"/>
                <a:gd name="T84" fmla="*/ 926 w 3055"/>
                <a:gd name="T85" fmla="*/ 634 h 1651"/>
                <a:gd name="T86" fmla="*/ 1012 w 3055"/>
                <a:gd name="T87" fmla="*/ 450 h 1651"/>
                <a:gd name="T88" fmla="*/ 913 w 3055"/>
                <a:gd name="T89" fmla="*/ 278 h 1651"/>
                <a:gd name="T90" fmla="*/ 694 w 3055"/>
                <a:gd name="T91" fmla="*/ 254 h 1651"/>
                <a:gd name="T92" fmla="*/ 0 w 3055"/>
                <a:gd name="T93" fmla="*/ 254 h 1651"/>
                <a:gd name="T94" fmla="*/ 0 w 3055"/>
                <a:gd name="T95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5" h="1651">
                  <a:moveTo>
                    <a:pt x="1901" y="254"/>
                  </a:moveTo>
                  <a:lnTo>
                    <a:pt x="1901" y="1396"/>
                  </a:lnTo>
                  <a:lnTo>
                    <a:pt x="2276" y="1396"/>
                  </a:lnTo>
                  <a:cubicBezTo>
                    <a:pt x="2445" y="1396"/>
                    <a:pt x="2564" y="1349"/>
                    <a:pt x="2632" y="1253"/>
                  </a:cubicBezTo>
                  <a:cubicBezTo>
                    <a:pt x="2694" y="1159"/>
                    <a:pt x="2725" y="1022"/>
                    <a:pt x="2725" y="844"/>
                  </a:cubicBezTo>
                  <a:cubicBezTo>
                    <a:pt x="2725" y="644"/>
                    <a:pt x="2690" y="490"/>
                    <a:pt x="2618" y="383"/>
                  </a:cubicBezTo>
                  <a:cubicBezTo>
                    <a:pt x="2584" y="338"/>
                    <a:pt x="2539" y="305"/>
                    <a:pt x="2484" y="284"/>
                  </a:cubicBezTo>
                  <a:cubicBezTo>
                    <a:pt x="2428" y="264"/>
                    <a:pt x="2353" y="254"/>
                    <a:pt x="2257" y="254"/>
                  </a:cubicBezTo>
                  <a:lnTo>
                    <a:pt x="1901" y="254"/>
                  </a:lnTo>
                  <a:close/>
                  <a:moveTo>
                    <a:pt x="1581" y="0"/>
                  </a:moveTo>
                  <a:lnTo>
                    <a:pt x="2229" y="0"/>
                  </a:lnTo>
                  <a:cubicBezTo>
                    <a:pt x="2401" y="0"/>
                    <a:pt x="2530" y="13"/>
                    <a:pt x="2617" y="40"/>
                  </a:cubicBezTo>
                  <a:cubicBezTo>
                    <a:pt x="2767" y="92"/>
                    <a:pt x="2885" y="203"/>
                    <a:pt x="2970" y="372"/>
                  </a:cubicBezTo>
                  <a:cubicBezTo>
                    <a:pt x="3026" y="479"/>
                    <a:pt x="3055" y="624"/>
                    <a:pt x="3055" y="806"/>
                  </a:cubicBezTo>
                  <a:cubicBezTo>
                    <a:pt x="3055" y="1173"/>
                    <a:pt x="2953" y="1422"/>
                    <a:pt x="2751" y="1552"/>
                  </a:cubicBezTo>
                  <a:cubicBezTo>
                    <a:pt x="2692" y="1592"/>
                    <a:pt x="2628" y="1618"/>
                    <a:pt x="2559" y="1631"/>
                  </a:cubicBezTo>
                  <a:cubicBezTo>
                    <a:pt x="2491" y="1644"/>
                    <a:pt x="2387" y="1651"/>
                    <a:pt x="2248" y="1651"/>
                  </a:cubicBezTo>
                  <a:lnTo>
                    <a:pt x="1581" y="1651"/>
                  </a:lnTo>
                  <a:lnTo>
                    <a:pt x="1581" y="0"/>
                  </a:lnTo>
                  <a:close/>
                  <a:moveTo>
                    <a:pt x="0" y="0"/>
                  </a:moveTo>
                  <a:lnTo>
                    <a:pt x="722" y="0"/>
                  </a:lnTo>
                  <a:cubicBezTo>
                    <a:pt x="922" y="0"/>
                    <a:pt x="1063" y="23"/>
                    <a:pt x="1143" y="70"/>
                  </a:cubicBezTo>
                  <a:cubicBezTo>
                    <a:pt x="1204" y="110"/>
                    <a:pt x="1250" y="162"/>
                    <a:pt x="1283" y="224"/>
                  </a:cubicBezTo>
                  <a:cubicBezTo>
                    <a:pt x="1316" y="286"/>
                    <a:pt x="1332" y="358"/>
                    <a:pt x="1332" y="441"/>
                  </a:cubicBezTo>
                  <a:cubicBezTo>
                    <a:pt x="1332" y="535"/>
                    <a:pt x="1308" y="612"/>
                    <a:pt x="1261" y="673"/>
                  </a:cubicBezTo>
                  <a:cubicBezTo>
                    <a:pt x="1214" y="734"/>
                    <a:pt x="1144" y="778"/>
                    <a:pt x="1051" y="805"/>
                  </a:cubicBezTo>
                  <a:cubicBezTo>
                    <a:pt x="1118" y="814"/>
                    <a:pt x="1173" y="839"/>
                    <a:pt x="1214" y="880"/>
                  </a:cubicBezTo>
                  <a:cubicBezTo>
                    <a:pt x="1293" y="952"/>
                    <a:pt x="1332" y="1053"/>
                    <a:pt x="1332" y="1181"/>
                  </a:cubicBezTo>
                  <a:cubicBezTo>
                    <a:pt x="1332" y="1281"/>
                    <a:pt x="1306" y="1369"/>
                    <a:pt x="1255" y="1447"/>
                  </a:cubicBezTo>
                  <a:cubicBezTo>
                    <a:pt x="1179" y="1550"/>
                    <a:pt x="1076" y="1612"/>
                    <a:pt x="946" y="1632"/>
                  </a:cubicBezTo>
                  <a:cubicBezTo>
                    <a:pt x="886" y="1644"/>
                    <a:pt x="790" y="1651"/>
                    <a:pt x="656" y="1651"/>
                  </a:cubicBezTo>
                  <a:lnTo>
                    <a:pt x="0" y="1651"/>
                  </a:lnTo>
                  <a:lnTo>
                    <a:pt x="0" y="1396"/>
                  </a:lnTo>
                  <a:lnTo>
                    <a:pt x="675" y="1396"/>
                  </a:lnTo>
                  <a:cubicBezTo>
                    <a:pt x="798" y="1396"/>
                    <a:pt x="882" y="1380"/>
                    <a:pt x="927" y="1346"/>
                  </a:cubicBezTo>
                  <a:cubicBezTo>
                    <a:pt x="977" y="1301"/>
                    <a:pt x="1003" y="1243"/>
                    <a:pt x="1003" y="1172"/>
                  </a:cubicBezTo>
                  <a:cubicBezTo>
                    <a:pt x="1003" y="1083"/>
                    <a:pt x="970" y="1020"/>
                    <a:pt x="903" y="981"/>
                  </a:cubicBezTo>
                  <a:cubicBezTo>
                    <a:pt x="857" y="946"/>
                    <a:pt x="768" y="929"/>
                    <a:pt x="638" y="929"/>
                  </a:cubicBezTo>
                  <a:lnTo>
                    <a:pt x="159" y="929"/>
                  </a:lnTo>
                  <a:lnTo>
                    <a:pt x="159" y="675"/>
                  </a:lnTo>
                  <a:lnTo>
                    <a:pt x="675" y="675"/>
                  </a:lnTo>
                  <a:cubicBezTo>
                    <a:pt x="755" y="675"/>
                    <a:pt x="810" y="672"/>
                    <a:pt x="841" y="666"/>
                  </a:cubicBezTo>
                  <a:cubicBezTo>
                    <a:pt x="872" y="661"/>
                    <a:pt x="900" y="650"/>
                    <a:pt x="926" y="634"/>
                  </a:cubicBezTo>
                  <a:cubicBezTo>
                    <a:pt x="983" y="594"/>
                    <a:pt x="1012" y="533"/>
                    <a:pt x="1012" y="450"/>
                  </a:cubicBezTo>
                  <a:cubicBezTo>
                    <a:pt x="1012" y="368"/>
                    <a:pt x="979" y="311"/>
                    <a:pt x="913" y="278"/>
                  </a:cubicBezTo>
                  <a:cubicBezTo>
                    <a:pt x="875" y="262"/>
                    <a:pt x="802" y="254"/>
                    <a:pt x="694" y="254"/>
                  </a:cubicBezTo>
                  <a:lnTo>
                    <a:pt x="0" y="25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6000">
                  <a:srgbClr val="9A9600"/>
                </a:gs>
                <a:gs pos="30000">
                  <a:srgbClr val="CCCC00"/>
                </a:gs>
              </a:gsLst>
              <a:lin ang="135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1098550" extrusionH="114300">
              <a:bevelT w="12700" h="6350"/>
              <a:extrusionClr>
                <a:srgbClr val="36350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  <p:sp>
          <p:nvSpPr>
            <p:cNvPr id="32" name="Freeform 18"/>
            <p:cNvSpPr>
              <a:spLocks noEditPoints="1"/>
            </p:cNvSpPr>
            <p:nvPr/>
          </p:nvSpPr>
          <p:spPr bwMode="auto">
            <a:xfrm>
              <a:off x="3696589" y="1707013"/>
              <a:ext cx="1804988" cy="687388"/>
            </a:xfrm>
            <a:custGeom>
              <a:avLst/>
              <a:gdLst>
                <a:gd name="T0" fmla="*/ 1296 w 3033"/>
                <a:gd name="T1" fmla="*/ 178 h 1155"/>
                <a:gd name="T2" fmla="*/ 1296 w 3033"/>
                <a:gd name="T3" fmla="*/ 571 h 1155"/>
                <a:gd name="T4" fmla="*/ 1571 w 3033"/>
                <a:gd name="T5" fmla="*/ 571 h 1155"/>
                <a:gd name="T6" fmla="*/ 1727 w 3033"/>
                <a:gd name="T7" fmla="*/ 529 h 1155"/>
                <a:gd name="T8" fmla="*/ 1780 w 3033"/>
                <a:gd name="T9" fmla="*/ 368 h 1155"/>
                <a:gd name="T10" fmla="*/ 1727 w 3033"/>
                <a:gd name="T11" fmla="*/ 218 h 1155"/>
                <a:gd name="T12" fmla="*/ 1558 w 3033"/>
                <a:gd name="T13" fmla="*/ 178 h 1155"/>
                <a:gd name="T14" fmla="*/ 1296 w 3033"/>
                <a:gd name="T15" fmla="*/ 178 h 1155"/>
                <a:gd name="T16" fmla="*/ 224 w 3033"/>
                <a:gd name="T17" fmla="*/ 178 h 1155"/>
                <a:gd name="T18" fmla="*/ 224 w 3033"/>
                <a:gd name="T19" fmla="*/ 571 h 1155"/>
                <a:gd name="T20" fmla="*/ 499 w 3033"/>
                <a:gd name="T21" fmla="*/ 571 h 1155"/>
                <a:gd name="T22" fmla="*/ 655 w 3033"/>
                <a:gd name="T23" fmla="*/ 529 h 1155"/>
                <a:gd name="T24" fmla="*/ 708 w 3033"/>
                <a:gd name="T25" fmla="*/ 368 h 1155"/>
                <a:gd name="T26" fmla="*/ 655 w 3033"/>
                <a:gd name="T27" fmla="*/ 218 h 1155"/>
                <a:gd name="T28" fmla="*/ 486 w 3033"/>
                <a:gd name="T29" fmla="*/ 178 h 1155"/>
                <a:gd name="T30" fmla="*/ 224 w 3033"/>
                <a:gd name="T31" fmla="*/ 178 h 1155"/>
                <a:gd name="T32" fmla="*/ 2042 w 3033"/>
                <a:gd name="T33" fmla="*/ 0 h 1155"/>
                <a:gd name="T34" fmla="*/ 3033 w 3033"/>
                <a:gd name="T35" fmla="*/ 0 h 1155"/>
                <a:gd name="T36" fmla="*/ 3033 w 3033"/>
                <a:gd name="T37" fmla="*/ 178 h 1155"/>
                <a:gd name="T38" fmla="*/ 2646 w 3033"/>
                <a:gd name="T39" fmla="*/ 178 h 1155"/>
                <a:gd name="T40" fmla="*/ 2646 w 3033"/>
                <a:gd name="T41" fmla="*/ 1155 h 1155"/>
                <a:gd name="T42" fmla="*/ 2429 w 3033"/>
                <a:gd name="T43" fmla="*/ 1155 h 1155"/>
                <a:gd name="T44" fmla="*/ 2429 w 3033"/>
                <a:gd name="T45" fmla="*/ 178 h 1155"/>
                <a:gd name="T46" fmla="*/ 2042 w 3033"/>
                <a:gd name="T47" fmla="*/ 178 h 1155"/>
                <a:gd name="T48" fmla="*/ 2042 w 3033"/>
                <a:gd name="T49" fmla="*/ 0 h 1155"/>
                <a:gd name="T50" fmla="*/ 1072 w 3033"/>
                <a:gd name="T51" fmla="*/ 0 h 1155"/>
                <a:gd name="T52" fmla="*/ 1590 w 3033"/>
                <a:gd name="T53" fmla="*/ 0 h 1155"/>
                <a:gd name="T54" fmla="*/ 1790 w 3033"/>
                <a:gd name="T55" fmla="*/ 28 h 1155"/>
                <a:gd name="T56" fmla="*/ 1964 w 3033"/>
                <a:gd name="T57" fmla="*/ 171 h 1155"/>
                <a:gd name="T58" fmla="*/ 2010 w 3033"/>
                <a:gd name="T59" fmla="*/ 368 h 1155"/>
                <a:gd name="T60" fmla="*/ 1885 w 3033"/>
                <a:gd name="T61" fmla="*/ 672 h 1155"/>
                <a:gd name="T62" fmla="*/ 1760 w 3033"/>
                <a:gd name="T63" fmla="*/ 731 h 1155"/>
                <a:gd name="T64" fmla="*/ 1558 w 3033"/>
                <a:gd name="T65" fmla="*/ 748 h 1155"/>
                <a:gd name="T66" fmla="*/ 1296 w 3033"/>
                <a:gd name="T67" fmla="*/ 748 h 1155"/>
                <a:gd name="T68" fmla="*/ 1296 w 3033"/>
                <a:gd name="T69" fmla="*/ 1155 h 1155"/>
                <a:gd name="T70" fmla="*/ 1072 w 3033"/>
                <a:gd name="T71" fmla="*/ 1155 h 1155"/>
                <a:gd name="T72" fmla="*/ 1072 w 3033"/>
                <a:gd name="T73" fmla="*/ 0 h 1155"/>
                <a:gd name="T74" fmla="*/ 0 w 3033"/>
                <a:gd name="T75" fmla="*/ 0 h 1155"/>
                <a:gd name="T76" fmla="*/ 518 w 3033"/>
                <a:gd name="T77" fmla="*/ 0 h 1155"/>
                <a:gd name="T78" fmla="*/ 718 w 3033"/>
                <a:gd name="T79" fmla="*/ 28 h 1155"/>
                <a:gd name="T80" fmla="*/ 892 w 3033"/>
                <a:gd name="T81" fmla="*/ 171 h 1155"/>
                <a:gd name="T82" fmla="*/ 938 w 3033"/>
                <a:gd name="T83" fmla="*/ 368 h 1155"/>
                <a:gd name="T84" fmla="*/ 813 w 3033"/>
                <a:gd name="T85" fmla="*/ 672 h 1155"/>
                <a:gd name="T86" fmla="*/ 688 w 3033"/>
                <a:gd name="T87" fmla="*/ 731 h 1155"/>
                <a:gd name="T88" fmla="*/ 486 w 3033"/>
                <a:gd name="T89" fmla="*/ 748 h 1155"/>
                <a:gd name="T90" fmla="*/ 224 w 3033"/>
                <a:gd name="T91" fmla="*/ 748 h 1155"/>
                <a:gd name="T92" fmla="*/ 224 w 3033"/>
                <a:gd name="T93" fmla="*/ 1155 h 1155"/>
                <a:gd name="T94" fmla="*/ 0 w 3033"/>
                <a:gd name="T95" fmla="*/ 1155 h 1155"/>
                <a:gd name="T96" fmla="*/ 0 w 3033"/>
                <a:gd name="T97" fmla="*/ 0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33" h="1155">
                  <a:moveTo>
                    <a:pt x="1296" y="178"/>
                  </a:moveTo>
                  <a:lnTo>
                    <a:pt x="1296" y="571"/>
                  </a:lnTo>
                  <a:lnTo>
                    <a:pt x="1571" y="571"/>
                  </a:lnTo>
                  <a:cubicBezTo>
                    <a:pt x="1647" y="571"/>
                    <a:pt x="1699" y="557"/>
                    <a:pt x="1727" y="529"/>
                  </a:cubicBezTo>
                  <a:cubicBezTo>
                    <a:pt x="1762" y="493"/>
                    <a:pt x="1780" y="439"/>
                    <a:pt x="1780" y="368"/>
                  </a:cubicBezTo>
                  <a:cubicBezTo>
                    <a:pt x="1780" y="304"/>
                    <a:pt x="1762" y="254"/>
                    <a:pt x="1727" y="218"/>
                  </a:cubicBezTo>
                  <a:cubicBezTo>
                    <a:pt x="1700" y="191"/>
                    <a:pt x="1643" y="178"/>
                    <a:pt x="1558" y="178"/>
                  </a:cubicBezTo>
                  <a:lnTo>
                    <a:pt x="1296" y="178"/>
                  </a:lnTo>
                  <a:close/>
                  <a:moveTo>
                    <a:pt x="224" y="178"/>
                  </a:moveTo>
                  <a:lnTo>
                    <a:pt x="224" y="571"/>
                  </a:lnTo>
                  <a:lnTo>
                    <a:pt x="499" y="571"/>
                  </a:lnTo>
                  <a:cubicBezTo>
                    <a:pt x="575" y="571"/>
                    <a:pt x="627" y="557"/>
                    <a:pt x="655" y="529"/>
                  </a:cubicBezTo>
                  <a:cubicBezTo>
                    <a:pt x="690" y="493"/>
                    <a:pt x="708" y="439"/>
                    <a:pt x="708" y="368"/>
                  </a:cubicBezTo>
                  <a:cubicBezTo>
                    <a:pt x="708" y="304"/>
                    <a:pt x="690" y="254"/>
                    <a:pt x="655" y="218"/>
                  </a:cubicBezTo>
                  <a:cubicBezTo>
                    <a:pt x="628" y="191"/>
                    <a:pt x="571" y="178"/>
                    <a:pt x="486" y="178"/>
                  </a:cubicBezTo>
                  <a:lnTo>
                    <a:pt x="224" y="178"/>
                  </a:lnTo>
                  <a:close/>
                  <a:moveTo>
                    <a:pt x="2042" y="0"/>
                  </a:moveTo>
                  <a:lnTo>
                    <a:pt x="3033" y="0"/>
                  </a:lnTo>
                  <a:lnTo>
                    <a:pt x="3033" y="178"/>
                  </a:lnTo>
                  <a:lnTo>
                    <a:pt x="2646" y="178"/>
                  </a:lnTo>
                  <a:lnTo>
                    <a:pt x="2646" y="1155"/>
                  </a:lnTo>
                  <a:lnTo>
                    <a:pt x="2429" y="1155"/>
                  </a:lnTo>
                  <a:lnTo>
                    <a:pt x="2429" y="178"/>
                  </a:lnTo>
                  <a:lnTo>
                    <a:pt x="2042" y="178"/>
                  </a:lnTo>
                  <a:lnTo>
                    <a:pt x="2042" y="0"/>
                  </a:lnTo>
                  <a:close/>
                  <a:moveTo>
                    <a:pt x="1072" y="0"/>
                  </a:moveTo>
                  <a:lnTo>
                    <a:pt x="1590" y="0"/>
                  </a:lnTo>
                  <a:cubicBezTo>
                    <a:pt x="1681" y="0"/>
                    <a:pt x="1748" y="10"/>
                    <a:pt x="1790" y="28"/>
                  </a:cubicBezTo>
                  <a:cubicBezTo>
                    <a:pt x="1868" y="56"/>
                    <a:pt x="1926" y="104"/>
                    <a:pt x="1964" y="171"/>
                  </a:cubicBezTo>
                  <a:cubicBezTo>
                    <a:pt x="1995" y="227"/>
                    <a:pt x="2010" y="292"/>
                    <a:pt x="2010" y="368"/>
                  </a:cubicBezTo>
                  <a:cubicBezTo>
                    <a:pt x="2010" y="501"/>
                    <a:pt x="1969" y="602"/>
                    <a:pt x="1885" y="672"/>
                  </a:cubicBezTo>
                  <a:cubicBezTo>
                    <a:pt x="1852" y="700"/>
                    <a:pt x="1810" y="720"/>
                    <a:pt x="1760" y="731"/>
                  </a:cubicBezTo>
                  <a:cubicBezTo>
                    <a:pt x="1710" y="743"/>
                    <a:pt x="1643" y="748"/>
                    <a:pt x="1558" y="748"/>
                  </a:cubicBezTo>
                  <a:lnTo>
                    <a:pt x="1296" y="748"/>
                  </a:lnTo>
                  <a:lnTo>
                    <a:pt x="1296" y="1155"/>
                  </a:lnTo>
                  <a:lnTo>
                    <a:pt x="1072" y="1155"/>
                  </a:lnTo>
                  <a:lnTo>
                    <a:pt x="1072" y="0"/>
                  </a:lnTo>
                  <a:close/>
                  <a:moveTo>
                    <a:pt x="0" y="0"/>
                  </a:moveTo>
                  <a:lnTo>
                    <a:pt x="518" y="0"/>
                  </a:lnTo>
                  <a:cubicBezTo>
                    <a:pt x="609" y="0"/>
                    <a:pt x="676" y="10"/>
                    <a:pt x="718" y="28"/>
                  </a:cubicBezTo>
                  <a:cubicBezTo>
                    <a:pt x="796" y="56"/>
                    <a:pt x="854" y="104"/>
                    <a:pt x="892" y="171"/>
                  </a:cubicBezTo>
                  <a:cubicBezTo>
                    <a:pt x="923" y="227"/>
                    <a:pt x="938" y="292"/>
                    <a:pt x="938" y="368"/>
                  </a:cubicBezTo>
                  <a:cubicBezTo>
                    <a:pt x="938" y="501"/>
                    <a:pt x="897" y="602"/>
                    <a:pt x="813" y="672"/>
                  </a:cubicBezTo>
                  <a:cubicBezTo>
                    <a:pt x="780" y="700"/>
                    <a:pt x="738" y="720"/>
                    <a:pt x="688" y="731"/>
                  </a:cubicBezTo>
                  <a:cubicBezTo>
                    <a:pt x="638" y="743"/>
                    <a:pt x="571" y="748"/>
                    <a:pt x="486" y="748"/>
                  </a:cubicBezTo>
                  <a:lnTo>
                    <a:pt x="224" y="748"/>
                  </a:lnTo>
                  <a:lnTo>
                    <a:pt x="224" y="1155"/>
                  </a:lnTo>
                  <a:lnTo>
                    <a:pt x="0" y="115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3000">
                  <a:srgbClr val="00B0F0"/>
                </a:gs>
                <a:gs pos="0">
                  <a:schemeClr val="bg1"/>
                </a:gs>
                <a:gs pos="100000">
                  <a:srgbClr val="0070C0"/>
                </a:gs>
              </a:gsLst>
              <a:lin ang="135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1098550" extrusionH="114300">
              <a:bevelT w="12700" h="6350"/>
              <a:extrusionClr>
                <a:schemeClr val="tx1">
                  <a:lumMod val="95000"/>
                  <a:lumOff val="5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883620" y="2493096"/>
            <a:ext cx="1800000" cy="1800000"/>
            <a:chOff x="3689446" y="1707013"/>
            <a:chExt cx="1819275" cy="1840554"/>
          </a:xfrm>
          <a:scene3d>
            <a:camera prst="perspectiveFront" fov="4800000">
              <a:rot lat="19880850" lon="2209254" rev="20867437"/>
            </a:camera>
            <a:lightRig rig="balanced" dir="t">
              <a:rot lat="0" lon="0" rev="6600000"/>
            </a:lightRig>
          </a:scene3d>
        </p:grpSpPr>
        <p:sp>
          <p:nvSpPr>
            <p:cNvPr id="29" name="Freeform 18"/>
            <p:cNvSpPr>
              <a:spLocks noEditPoints="1"/>
            </p:cNvSpPr>
            <p:nvPr/>
          </p:nvSpPr>
          <p:spPr bwMode="auto">
            <a:xfrm>
              <a:off x="3696589" y="1707013"/>
              <a:ext cx="1804988" cy="687388"/>
            </a:xfrm>
            <a:custGeom>
              <a:avLst/>
              <a:gdLst>
                <a:gd name="T0" fmla="*/ 1296 w 3033"/>
                <a:gd name="T1" fmla="*/ 178 h 1155"/>
                <a:gd name="T2" fmla="*/ 1296 w 3033"/>
                <a:gd name="T3" fmla="*/ 571 h 1155"/>
                <a:gd name="T4" fmla="*/ 1571 w 3033"/>
                <a:gd name="T5" fmla="*/ 571 h 1155"/>
                <a:gd name="T6" fmla="*/ 1727 w 3033"/>
                <a:gd name="T7" fmla="*/ 529 h 1155"/>
                <a:gd name="T8" fmla="*/ 1780 w 3033"/>
                <a:gd name="T9" fmla="*/ 368 h 1155"/>
                <a:gd name="T10" fmla="*/ 1727 w 3033"/>
                <a:gd name="T11" fmla="*/ 218 h 1155"/>
                <a:gd name="T12" fmla="*/ 1558 w 3033"/>
                <a:gd name="T13" fmla="*/ 178 h 1155"/>
                <a:gd name="T14" fmla="*/ 1296 w 3033"/>
                <a:gd name="T15" fmla="*/ 178 h 1155"/>
                <a:gd name="T16" fmla="*/ 224 w 3033"/>
                <a:gd name="T17" fmla="*/ 178 h 1155"/>
                <a:gd name="T18" fmla="*/ 224 w 3033"/>
                <a:gd name="T19" fmla="*/ 571 h 1155"/>
                <a:gd name="T20" fmla="*/ 499 w 3033"/>
                <a:gd name="T21" fmla="*/ 571 h 1155"/>
                <a:gd name="T22" fmla="*/ 655 w 3033"/>
                <a:gd name="T23" fmla="*/ 529 h 1155"/>
                <a:gd name="T24" fmla="*/ 708 w 3033"/>
                <a:gd name="T25" fmla="*/ 368 h 1155"/>
                <a:gd name="T26" fmla="*/ 655 w 3033"/>
                <a:gd name="T27" fmla="*/ 218 h 1155"/>
                <a:gd name="T28" fmla="*/ 486 w 3033"/>
                <a:gd name="T29" fmla="*/ 178 h 1155"/>
                <a:gd name="T30" fmla="*/ 224 w 3033"/>
                <a:gd name="T31" fmla="*/ 178 h 1155"/>
                <a:gd name="T32" fmla="*/ 2042 w 3033"/>
                <a:gd name="T33" fmla="*/ 0 h 1155"/>
                <a:gd name="T34" fmla="*/ 3033 w 3033"/>
                <a:gd name="T35" fmla="*/ 0 h 1155"/>
                <a:gd name="T36" fmla="*/ 3033 w 3033"/>
                <a:gd name="T37" fmla="*/ 178 h 1155"/>
                <a:gd name="T38" fmla="*/ 2646 w 3033"/>
                <a:gd name="T39" fmla="*/ 178 h 1155"/>
                <a:gd name="T40" fmla="*/ 2646 w 3033"/>
                <a:gd name="T41" fmla="*/ 1155 h 1155"/>
                <a:gd name="T42" fmla="*/ 2429 w 3033"/>
                <a:gd name="T43" fmla="*/ 1155 h 1155"/>
                <a:gd name="T44" fmla="*/ 2429 w 3033"/>
                <a:gd name="T45" fmla="*/ 178 h 1155"/>
                <a:gd name="T46" fmla="*/ 2042 w 3033"/>
                <a:gd name="T47" fmla="*/ 178 h 1155"/>
                <a:gd name="T48" fmla="*/ 2042 w 3033"/>
                <a:gd name="T49" fmla="*/ 0 h 1155"/>
                <a:gd name="T50" fmla="*/ 1072 w 3033"/>
                <a:gd name="T51" fmla="*/ 0 h 1155"/>
                <a:gd name="T52" fmla="*/ 1590 w 3033"/>
                <a:gd name="T53" fmla="*/ 0 h 1155"/>
                <a:gd name="T54" fmla="*/ 1790 w 3033"/>
                <a:gd name="T55" fmla="*/ 28 h 1155"/>
                <a:gd name="T56" fmla="*/ 1964 w 3033"/>
                <a:gd name="T57" fmla="*/ 171 h 1155"/>
                <a:gd name="T58" fmla="*/ 2010 w 3033"/>
                <a:gd name="T59" fmla="*/ 368 h 1155"/>
                <a:gd name="T60" fmla="*/ 1885 w 3033"/>
                <a:gd name="T61" fmla="*/ 672 h 1155"/>
                <a:gd name="T62" fmla="*/ 1760 w 3033"/>
                <a:gd name="T63" fmla="*/ 731 h 1155"/>
                <a:gd name="T64" fmla="*/ 1558 w 3033"/>
                <a:gd name="T65" fmla="*/ 748 h 1155"/>
                <a:gd name="T66" fmla="*/ 1296 w 3033"/>
                <a:gd name="T67" fmla="*/ 748 h 1155"/>
                <a:gd name="T68" fmla="*/ 1296 w 3033"/>
                <a:gd name="T69" fmla="*/ 1155 h 1155"/>
                <a:gd name="T70" fmla="*/ 1072 w 3033"/>
                <a:gd name="T71" fmla="*/ 1155 h 1155"/>
                <a:gd name="T72" fmla="*/ 1072 w 3033"/>
                <a:gd name="T73" fmla="*/ 0 h 1155"/>
                <a:gd name="T74" fmla="*/ 0 w 3033"/>
                <a:gd name="T75" fmla="*/ 0 h 1155"/>
                <a:gd name="T76" fmla="*/ 518 w 3033"/>
                <a:gd name="T77" fmla="*/ 0 h 1155"/>
                <a:gd name="T78" fmla="*/ 718 w 3033"/>
                <a:gd name="T79" fmla="*/ 28 h 1155"/>
                <a:gd name="T80" fmla="*/ 892 w 3033"/>
                <a:gd name="T81" fmla="*/ 171 h 1155"/>
                <a:gd name="T82" fmla="*/ 938 w 3033"/>
                <a:gd name="T83" fmla="*/ 368 h 1155"/>
                <a:gd name="T84" fmla="*/ 813 w 3033"/>
                <a:gd name="T85" fmla="*/ 672 h 1155"/>
                <a:gd name="T86" fmla="*/ 688 w 3033"/>
                <a:gd name="T87" fmla="*/ 731 h 1155"/>
                <a:gd name="T88" fmla="*/ 486 w 3033"/>
                <a:gd name="T89" fmla="*/ 748 h 1155"/>
                <a:gd name="T90" fmla="*/ 224 w 3033"/>
                <a:gd name="T91" fmla="*/ 748 h 1155"/>
                <a:gd name="T92" fmla="*/ 224 w 3033"/>
                <a:gd name="T93" fmla="*/ 1155 h 1155"/>
                <a:gd name="T94" fmla="*/ 0 w 3033"/>
                <a:gd name="T95" fmla="*/ 1155 h 1155"/>
                <a:gd name="T96" fmla="*/ 0 w 3033"/>
                <a:gd name="T97" fmla="*/ 0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33" h="1155">
                  <a:moveTo>
                    <a:pt x="1296" y="178"/>
                  </a:moveTo>
                  <a:lnTo>
                    <a:pt x="1296" y="571"/>
                  </a:lnTo>
                  <a:lnTo>
                    <a:pt x="1571" y="571"/>
                  </a:lnTo>
                  <a:cubicBezTo>
                    <a:pt x="1647" y="571"/>
                    <a:pt x="1699" y="557"/>
                    <a:pt x="1727" y="529"/>
                  </a:cubicBezTo>
                  <a:cubicBezTo>
                    <a:pt x="1762" y="493"/>
                    <a:pt x="1780" y="439"/>
                    <a:pt x="1780" y="368"/>
                  </a:cubicBezTo>
                  <a:cubicBezTo>
                    <a:pt x="1780" y="304"/>
                    <a:pt x="1762" y="254"/>
                    <a:pt x="1727" y="218"/>
                  </a:cubicBezTo>
                  <a:cubicBezTo>
                    <a:pt x="1700" y="191"/>
                    <a:pt x="1643" y="178"/>
                    <a:pt x="1558" y="178"/>
                  </a:cubicBezTo>
                  <a:lnTo>
                    <a:pt x="1296" y="178"/>
                  </a:lnTo>
                  <a:close/>
                  <a:moveTo>
                    <a:pt x="224" y="178"/>
                  </a:moveTo>
                  <a:lnTo>
                    <a:pt x="224" y="571"/>
                  </a:lnTo>
                  <a:lnTo>
                    <a:pt x="499" y="571"/>
                  </a:lnTo>
                  <a:cubicBezTo>
                    <a:pt x="575" y="571"/>
                    <a:pt x="627" y="557"/>
                    <a:pt x="655" y="529"/>
                  </a:cubicBezTo>
                  <a:cubicBezTo>
                    <a:pt x="690" y="493"/>
                    <a:pt x="708" y="439"/>
                    <a:pt x="708" y="368"/>
                  </a:cubicBezTo>
                  <a:cubicBezTo>
                    <a:pt x="708" y="304"/>
                    <a:pt x="690" y="254"/>
                    <a:pt x="655" y="218"/>
                  </a:cubicBezTo>
                  <a:cubicBezTo>
                    <a:pt x="628" y="191"/>
                    <a:pt x="571" y="178"/>
                    <a:pt x="486" y="178"/>
                  </a:cubicBezTo>
                  <a:lnTo>
                    <a:pt x="224" y="178"/>
                  </a:lnTo>
                  <a:close/>
                  <a:moveTo>
                    <a:pt x="2042" y="0"/>
                  </a:moveTo>
                  <a:lnTo>
                    <a:pt x="3033" y="0"/>
                  </a:lnTo>
                  <a:lnTo>
                    <a:pt x="3033" y="178"/>
                  </a:lnTo>
                  <a:lnTo>
                    <a:pt x="2646" y="178"/>
                  </a:lnTo>
                  <a:lnTo>
                    <a:pt x="2646" y="1155"/>
                  </a:lnTo>
                  <a:lnTo>
                    <a:pt x="2429" y="1155"/>
                  </a:lnTo>
                  <a:lnTo>
                    <a:pt x="2429" y="178"/>
                  </a:lnTo>
                  <a:lnTo>
                    <a:pt x="2042" y="178"/>
                  </a:lnTo>
                  <a:lnTo>
                    <a:pt x="2042" y="0"/>
                  </a:lnTo>
                  <a:close/>
                  <a:moveTo>
                    <a:pt x="1072" y="0"/>
                  </a:moveTo>
                  <a:lnTo>
                    <a:pt x="1590" y="0"/>
                  </a:lnTo>
                  <a:cubicBezTo>
                    <a:pt x="1681" y="0"/>
                    <a:pt x="1748" y="10"/>
                    <a:pt x="1790" y="28"/>
                  </a:cubicBezTo>
                  <a:cubicBezTo>
                    <a:pt x="1868" y="56"/>
                    <a:pt x="1926" y="104"/>
                    <a:pt x="1964" y="171"/>
                  </a:cubicBezTo>
                  <a:cubicBezTo>
                    <a:pt x="1995" y="227"/>
                    <a:pt x="2010" y="292"/>
                    <a:pt x="2010" y="368"/>
                  </a:cubicBezTo>
                  <a:cubicBezTo>
                    <a:pt x="2010" y="501"/>
                    <a:pt x="1969" y="602"/>
                    <a:pt x="1885" y="672"/>
                  </a:cubicBezTo>
                  <a:cubicBezTo>
                    <a:pt x="1852" y="700"/>
                    <a:pt x="1810" y="720"/>
                    <a:pt x="1760" y="731"/>
                  </a:cubicBezTo>
                  <a:cubicBezTo>
                    <a:pt x="1710" y="743"/>
                    <a:pt x="1643" y="748"/>
                    <a:pt x="1558" y="748"/>
                  </a:cubicBezTo>
                  <a:lnTo>
                    <a:pt x="1296" y="748"/>
                  </a:lnTo>
                  <a:lnTo>
                    <a:pt x="1296" y="1155"/>
                  </a:lnTo>
                  <a:lnTo>
                    <a:pt x="1072" y="1155"/>
                  </a:lnTo>
                  <a:lnTo>
                    <a:pt x="1072" y="0"/>
                  </a:lnTo>
                  <a:close/>
                  <a:moveTo>
                    <a:pt x="0" y="0"/>
                  </a:moveTo>
                  <a:lnTo>
                    <a:pt x="518" y="0"/>
                  </a:lnTo>
                  <a:cubicBezTo>
                    <a:pt x="609" y="0"/>
                    <a:pt x="676" y="10"/>
                    <a:pt x="718" y="28"/>
                  </a:cubicBezTo>
                  <a:cubicBezTo>
                    <a:pt x="796" y="56"/>
                    <a:pt x="854" y="104"/>
                    <a:pt x="892" y="171"/>
                  </a:cubicBezTo>
                  <a:cubicBezTo>
                    <a:pt x="923" y="227"/>
                    <a:pt x="938" y="292"/>
                    <a:pt x="938" y="368"/>
                  </a:cubicBezTo>
                  <a:cubicBezTo>
                    <a:pt x="938" y="501"/>
                    <a:pt x="897" y="602"/>
                    <a:pt x="813" y="672"/>
                  </a:cubicBezTo>
                  <a:cubicBezTo>
                    <a:pt x="780" y="700"/>
                    <a:pt x="738" y="720"/>
                    <a:pt x="688" y="731"/>
                  </a:cubicBezTo>
                  <a:cubicBezTo>
                    <a:pt x="638" y="743"/>
                    <a:pt x="571" y="748"/>
                    <a:pt x="486" y="748"/>
                  </a:cubicBezTo>
                  <a:lnTo>
                    <a:pt x="224" y="748"/>
                  </a:lnTo>
                  <a:lnTo>
                    <a:pt x="224" y="1155"/>
                  </a:lnTo>
                  <a:lnTo>
                    <a:pt x="0" y="115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6000">
                  <a:srgbClr val="9A9600"/>
                </a:gs>
                <a:gs pos="30000">
                  <a:srgbClr val="CCCC00"/>
                </a:gs>
              </a:gsLst>
              <a:lin ang="27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990600" extrusionH="114300">
              <a:bevelT w="12700" h="6350"/>
              <a:extrusionClr>
                <a:srgbClr val="36350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  <p:sp>
          <p:nvSpPr>
            <p:cNvPr id="30" name="Freeform 24"/>
            <p:cNvSpPr>
              <a:spLocks noEditPoints="1"/>
            </p:cNvSpPr>
            <p:nvPr/>
          </p:nvSpPr>
          <p:spPr bwMode="auto">
            <a:xfrm>
              <a:off x="3689446" y="2564904"/>
              <a:ext cx="1819275" cy="982663"/>
            </a:xfrm>
            <a:custGeom>
              <a:avLst/>
              <a:gdLst>
                <a:gd name="T0" fmla="*/ 1901 w 3055"/>
                <a:gd name="T1" fmla="*/ 254 h 1651"/>
                <a:gd name="T2" fmla="*/ 1901 w 3055"/>
                <a:gd name="T3" fmla="*/ 1396 h 1651"/>
                <a:gd name="T4" fmla="*/ 2276 w 3055"/>
                <a:gd name="T5" fmla="*/ 1396 h 1651"/>
                <a:gd name="T6" fmla="*/ 2632 w 3055"/>
                <a:gd name="T7" fmla="*/ 1253 h 1651"/>
                <a:gd name="T8" fmla="*/ 2725 w 3055"/>
                <a:gd name="T9" fmla="*/ 844 h 1651"/>
                <a:gd name="T10" fmla="*/ 2618 w 3055"/>
                <a:gd name="T11" fmla="*/ 383 h 1651"/>
                <a:gd name="T12" fmla="*/ 2484 w 3055"/>
                <a:gd name="T13" fmla="*/ 284 h 1651"/>
                <a:gd name="T14" fmla="*/ 2257 w 3055"/>
                <a:gd name="T15" fmla="*/ 254 h 1651"/>
                <a:gd name="T16" fmla="*/ 1901 w 3055"/>
                <a:gd name="T17" fmla="*/ 254 h 1651"/>
                <a:gd name="T18" fmla="*/ 1581 w 3055"/>
                <a:gd name="T19" fmla="*/ 0 h 1651"/>
                <a:gd name="T20" fmla="*/ 2229 w 3055"/>
                <a:gd name="T21" fmla="*/ 0 h 1651"/>
                <a:gd name="T22" fmla="*/ 2617 w 3055"/>
                <a:gd name="T23" fmla="*/ 40 h 1651"/>
                <a:gd name="T24" fmla="*/ 2970 w 3055"/>
                <a:gd name="T25" fmla="*/ 372 h 1651"/>
                <a:gd name="T26" fmla="*/ 3055 w 3055"/>
                <a:gd name="T27" fmla="*/ 806 h 1651"/>
                <a:gd name="T28" fmla="*/ 2751 w 3055"/>
                <a:gd name="T29" fmla="*/ 1552 h 1651"/>
                <a:gd name="T30" fmla="*/ 2559 w 3055"/>
                <a:gd name="T31" fmla="*/ 1631 h 1651"/>
                <a:gd name="T32" fmla="*/ 2248 w 3055"/>
                <a:gd name="T33" fmla="*/ 1651 h 1651"/>
                <a:gd name="T34" fmla="*/ 1581 w 3055"/>
                <a:gd name="T35" fmla="*/ 1651 h 1651"/>
                <a:gd name="T36" fmla="*/ 1581 w 3055"/>
                <a:gd name="T37" fmla="*/ 0 h 1651"/>
                <a:gd name="T38" fmla="*/ 0 w 3055"/>
                <a:gd name="T39" fmla="*/ 0 h 1651"/>
                <a:gd name="T40" fmla="*/ 722 w 3055"/>
                <a:gd name="T41" fmla="*/ 0 h 1651"/>
                <a:gd name="T42" fmla="*/ 1143 w 3055"/>
                <a:gd name="T43" fmla="*/ 70 h 1651"/>
                <a:gd name="T44" fmla="*/ 1283 w 3055"/>
                <a:gd name="T45" fmla="*/ 224 h 1651"/>
                <a:gd name="T46" fmla="*/ 1332 w 3055"/>
                <a:gd name="T47" fmla="*/ 441 h 1651"/>
                <a:gd name="T48" fmla="*/ 1261 w 3055"/>
                <a:gd name="T49" fmla="*/ 673 h 1651"/>
                <a:gd name="T50" fmla="*/ 1051 w 3055"/>
                <a:gd name="T51" fmla="*/ 805 h 1651"/>
                <a:gd name="T52" fmla="*/ 1214 w 3055"/>
                <a:gd name="T53" fmla="*/ 880 h 1651"/>
                <a:gd name="T54" fmla="*/ 1332 w 3055"/>
                <a:gd name="T55" fmla="*/ 1181 h 1651"/>
                <a:gd name="T56" fmla="*/ 1255 w 3055"/>
                <a:gd name="T57" fmla="*/ 1447 h 1651"/>
                <a:gd name="T58" fmla="*/ 946 w 3055"/>
                <a:gd name="T59" fmla="*/ 1632 h 1651"/>
                <a:gd name="T60" fmla="*/ 656 w 3055"/>
                <a:gd name="T61" fmla="*/ 1651 h 1651"/>
                <a:gd name="T62" fmla="*/ 0 w 3055"/>
                <a:gd name="T63" fmla="*/ 1651 h 1651"/>
                <a:gd name="T64" fmla="*/ 0 w 3055"/>
                <a:gd name="T65" fmla="*/ 1396 h 1651"/>
                <a:gd name="T66" fmla="*/ 675 w 3055"/>
                <a:gd name="T67" fmla="*/ 1396 h 1651"/>
                <a:gd name="T68" fmla="*/ 927 w 3055"/>
                <a:gd name="T69" fmla="*/ 1346 h 1651"/>
                <a:gd name="T70" fmla="*/ 1003 w 3055"/>
                <a:gd name="T71" fmla="*/ 1172 h 1651"/>
                <a:gd name="T72" fmla="*/ 903 w 3055"/>
                <a:gd name="T73" fmla="*/ 981 h 1651"/>
                <a:gd name="T74" fmla="*/ 638 w 3055"/>
                <a:gd name="T75" fmla="*/ 929 h 1651"/>
                <a:gd name="T76" fmla="*/ 159 w 3055"/>
                <a:gd name="T77" fmla="*/ 929 h 1651"/>
                <a:gd name="T78" fmla="*/ 159 w 3055"/>
                <a:gd name="T79" fmla="*/ 675 h 1651"/>
                <a:gd name="T80" fmla="*/ 675 w 3055"/>
                <a:gd name="T81" fmla="*/ 675 h 1651"/>
                <a:gd name="T82" fmla="*/ 841 w 3055"/>
                <a:gd name="T83" fmla="*/ 666 h 1651"/>
                <a:gd name="T84" fmla="*/ 926 w 3055"/>
                <a:gd name="T85" fmla="*/ 634 h 1651"/>
                <a:gd name="T86" fmla="*/ 1012 w 3055"/>
                <a:gd name="T87" fmla="*/ 450 h 1651"/>
                <a:gd name="T88" fmla="*/ 913 w 3055"/>
                <a:gd name="T89" fmla="*/ 278 h 1651"/>
                <a:gd name="T90" fmla="*/ 694 w 3055"/>
                <a:gd name="T91" fmla="*/ 254 h 1651"/>
                <a:gd name="T92" fmla="*/ 0 w 3055"/>
                <a:gd name="T93" fmla="*/ 254 h 1651"/>
                <a:gd name="T94" fmla="*/ 0 w 3055"/>
                <a:gd name="T95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5" h="1651">
                  <a:moveTo>
                    <a:pt x="1901" y="254"/>
                  </a:moveTo>
                  <a:lnTo>
                    <a:pt x="1901" y="1396"/>
                  </a:lnTo>
                  <a:lnTo>
                    <a:pt x="2276" y="1396"/>
                  </a:lnTo>
                  <a:cubicBezTo>
                    <a:pt x="2445" y="1396"/>
                    <a:pt x="2564" y="1349"/>
                    <a:pt x="2632" y="1253"/>
                  </a:cubicBezTo>
                  <a:cubicBezTo>
                    <a:pt x="2694" y="1159"/>
                    <a:pt x="2725" y="1022"/>
                    <a:pt x="2725" y="844"/>
                  </a:cubicBezTo>
                  <a:cubicBezTo>
                    <a:pt x="2725" y="644"/>
                    <a:pt x="2690" y="490"/>
                    <a:pt x="2618" y="383"/>
                  </a:cubicBezTo>
                  <a:cubicBezTo>
                    <a:pt x="2584" y="338"/>
                    <a:pt x="2539" y="305"/>
                    <a:pt x="2484" y="284"/>
                  </a:cubicBezTo>
                  <a:cubicBezTo>
                    <a:pt x="2428" y="264"/>
                    <a:pt x="2353" y="254"/>
                    <a:pt x="2257" y="254"/>
                  </a:cubicBezTo>
                  <a:lnTo>
                    <a:pt x="1901" y="254"/>
                  </a:lnTo>
                  <a:close/>
                  <a:moveTo>
                    <a:pt x="1581" y="0"/>
                  </a:moveTo>
                  <a:lnTo>
                    <a:pt x="2229" y="0"/>
                  </a:lnTo>
                  <a:cubicBezTo>
                    <a:pt x="2401" y="0"/>
                    <a:pt x="2530" y="13"/>
                    <a:pt x="2617" y="40"/>
                  </a:cubicBezTo>
                  <a:cubicBezTo>
                    <a:pt x="2767" y="92"/>
                    <a:pt x="2885" y="203"/>
                    <a:pt x="2970" y="372"/>
                  </a:cubicBezTo>
                  <a:cubicBezTo>
                    <a:pt x="3026" y="479"/>
                    <a:pt x="3055" y="624"/>
                    <a:pt x="3055" y="806"/>
                  </a:cubicBezTo>
                  <a:cubicBezTo>
                    <a:pt x="3055" y="1173"/>
                    <a:pt x="2953" y="1422"/>
                    <a:pt x="2751" y="1552"/>
                  </a:cubicBezTo>
                  <a:cubicBezTo>
                    <a:pt x="2692" y="1592"/>
                    <a:pt x="2628" y="1618"/>
                    <a:pt x="2559" y="1631"/>
                  </a:cubicBezTo>
                  <a:cubicBezTo>
                    <a:pt x="2491" y="1644"/>
                    <a:pt x="2387" y="1651"/>
                    <a:pt x="2248" y="1651"/>
                  </a:cubicBezTo>
                  <a:lnTo>
                    <a:pt x="1581" y="1651"/>
                  </a:lnTo>
                  <a:lnTo>
                    <a:pt x="1581" y="0"/>
                  </a:lnTo>
                  <a:close/>
                  <a:moveTo>
                    <a:pt x="0" y="0"/>
                  </a:moveTo>
                  <a:lnTo>
                    <a:pt x="722" y="0"/>
                  </a:lnTo>
                  <a:cubicBezTo>
                    <a:pt x="922" y="0"/>
                    <a:pt x="1063" y="23"/>
                    <a:pt x="1143" y="70"/>
                  </a:cubicBezTo>
                  <a:cubicBezTo>
                    <a:pt x="1204" y="110"/>
                    <a:pt x="1250" y="162"/>
                    <a:pt x="1283" y="224"/>
                  </a:cubicBezTo>
                  <a:cubicBezTo>
                    <a:pt x="1316" y="286"/>
                    <a:pt x="1332" y="358"/>
                    <a:pt x="1332" y="441"/>
                  </a:cubicBezTo>
                  <a:cubicBezTo>
                    <a:pt x="1332" y="535"/>
                    <a:pt x="1308" y="612"/>
                    <a:pt x="1261" y="673"/>
                  </a:cubicBezTo>
                  <a:cubicBezTo>
                    <a:pt x="1214" y="734"/>
                    <a:pt x="1144" y="778"/>
                    <a:pt x="1051" y="805"/>
                  </a:cubicBezTo>
                  <a:cubicBezTo>
                    <a:pt x="1118" y="814"/>
                    <a:pt x="1173" y="839"/>
                    <a:pt x="1214" y="880"/>
                  </a:cubicBezTo>
                  <a:cubicBezTo>
                    <a:pt x="1293" y="952"/>
                    <a:pt x="1332" y="1053"/>
                    <a:pt x="1332" y="1181"/>
                  </a:cubicBezTo>
                  <a:cubicBezTo>
                    <a:pt x="1332" y="1281"/>
                    <a:pt x="1306" y="1369"/>
                    <a:pt x="1255" y="1447"/>
                  </a:cubicBezTo>
                  <a:cubicBezTo>
                    <a:pt x="1179" y="1550"/>
                    <a:pt x="1076" y="1612"/>
                    <a:pt x="946" y="1632"/>
                  </a:cubicBezTo>
                  <a:cubicBezTo>
                    <a:pt x="886" y="1644"/>
                    <a:pt x="790" y="1651"/>
                    <a:pt x="656" y="1651"/>
                  </a:cubicBezTo>
                  <a:lnTo>
                    <a:pt x="0" y="1651"/>
                  </a:lnTo>
                  <a:lnTo>
                    <a:pt x="0" y="1396"/>
                  </a:lnTo>
                  <a:lnTo>
                    <a:pt x="675" y="1396"/>
                  </a:lnTo>
                  <a:cubicBezTo>
                    <a:pt x="798" y="1396"/>
                    <a:pt x="882" y="1380"/>
                    <a:pt x="927" y="1346"/>
                  </a:cubicBezTo>
                  <a:cubicBezTo>
                    <a:pt x="977" y="1301"/>
                    <a:pt x="1003" y="1243"/>
                    <a:pt x="1003" y="1172"/>
                  </a:cubicBezTo>
                  <a:cubicBezTo>
                    <a:pt x="1003" y="1083"/>
                    <a:pt x="970" y="1020"/>
                    <a:pt x="903" y="981"/>
                  </a:cubicBezTo>
                  <a:cubicBezTo>
                    <a:pt x="857" y="946"/>
                    <a:pt x="768" y="929"/>
                    <a:pt x="638" y="929"/>
                  </a:cubicBezTo>
                  <a:lnTo>
                    <a:pt x="159" y="929"/>
                  </a:lnTo>
                  <a:lnTo>
                    <a:pt x="159" y="675"/>
                  </a:lnTo>
                  <a:lnTo>
                    <a:pt x="675" y="675"/>
                  </a:lnTo>
                  <a:cubicBezTo>
                    <a:pt x="755" y="675"/>
                    <a:pt x="810" y="672"/>
                    <a:pt x="841" y="666"/>
                  </a:cubicBezTo>
                  <a:cubicBezTo>
                    <a:pt x="872" y="661"/>
                    <a:pt x="900" y="650"/>
                    <a:pt x="926" y="634"/>
                  </a:cubicBezTo>
                  <a:cubicBezTo>
                    <a:pt x="983" y="594"/>
                    <a:pt x="1012" y="533"/>
                    <a:pt x="1012" y="450"/>
                  </a:cubicBezTo>
                  <a:cubicBezTo>
                    <a:pt x="1012" y="368"/>
                    <a:pt x="979" y="311"/>
                    <a:pt x="913" y="278"/>
                  </a:cubicBezTo>
                  <a:cubicBezTo>
                    <a:pt x="875" y="262"/>
                    <a:pt x="802" y="254"/>
                    <a:pt x="694" y="254"/>
                  </a:cubicBezTo>
                  <a:lnTo>
                    <a:pt x="0" y="25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3000">
                  <a:srgbClr val="00B0F0"/>
                </a:gs>
                <a:gs pos="0">
                  <a:schemeClr val="bg1"/>
                </a:gs>
                <a:gs pos="100000">
                  <a:srgbClr val="0070C0"/>
                </a:gs>
              </a:gsLst>
              <a:lin ang="27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990600" extrusionH="114300">
              <a:bevelT w="12700" h="6350"/>
              <a:extrusionClr>
                <a:schemeClr val="tx1">
                  <a:lumMod val="95000"/>
                  <a:lumOff val="5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955828" y="2493096"/>
            <a:ext cx="1800000" cy="1800000"/>
            <a:chOff x="3689447" y="1707013"/>
            <a:chExt cx="1819275" cy="1840554"/>
          </a:xfrm>
          <a:scene3d>
            <a:camera prst="perspectiveFront" fov="4800000">
              <a:rot lat="2677623" lon="2858717" rev="2709270"/>
            </a:camera>
            <a:lightRig rig="balanced" dir="t">
              <a:rot lat="0" lon="0" rev="0"/>
            </a:lightRig>
          </a:scene3d>
        </p:grpSpPr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3689447" y="2564904"/>
              <a:ext cx="1819275" cy="982663"/>
            </a:xfrm>
            <a:custGeom>
              <a:avLst/>
              <a:gdLst>
                <a:gd name="T0" fmla="*/ 1901 w 3055"/>
                <a:gd name="T1" fmla="*/ 254 h 1651"/>
                <a:gd name="T2" fmla="*/ 1901 w 3055"/>
                <a:gd name="T3" fmla="*/ 1396 h 1651"/>
                <a:gd name="T4" fmla="*/ 2276 w 3055"/>
                <a:gd name="T5" fmla="*/ 1396 h 1651"/>
                <a:gd name="T6" fmla="*/ 2632 w 3055"/>
                <a:gd name="T7" fmla="*/ 1253 h 1651"/>
                <a:gd name="T8" fmla="*/ 2725 w 3055"/>
                <a:gd name="T9" fmla="*/ 844 h 1651"/>
                <a:gd name="T10" fmla="*/ 2618 w 3055"/>
                <a:gd name="T11" fmla="*/ 383 h 1651"/>
                <a:gd name="T12" fmla="*/ 2484 w 3055"/>
                <a:gd name="T13" fmla="*/ 284 h 1651"/>
                <a:gd name="T14" fmla="*/ 2257 w 3055"/>
                <a:gd name="T15" fmla="*/ 254 h 1651"/>
                <a:gd name="T16" fmla="*/ 1901 w 3055"/>
                <a:gd name="T17" fmla="*/ 254 h 1651"/>
                <a:gd name="T18" fmla="*/ 1581 w 3055"/>
                <a:gd name="T19" fmla="*/ 0 h 1651"/>
                <a:gd name="T20" fmla="*/ 2229 w 3055"/>
                <a:gd name="T21" fmla="*/ 0 h 1651"/>
                <a:gd name="T22" fmla="*/ 2617 w 3055"/>
                <a:gd name="T23" fmla="*/ 40 h 1651"/>
                <a:gd name="T24" fmla="*/ 2970 w 3055"/>
                <a:gd name="T25" fmla="*/ 372 h 1651"/>
                <a:gd name="T26" fmla="*/ 3055 w 3055"/>
                <a:gd name="T27" fmla="*/ 806 h 1651"/>
                <a:gd name="T28" fmla="*/ 2751 w 3055"/>
                <a:gd name="T29" fmla="*/ 1552 h 1651"/>
                <a:gd name="T30" fmla="*/ 2559 w 3055"/>
                <a:gd name="T31" fmla="*/ 1631 h 1651"/>
                <a:gd name="T32" fmla="*/ 2248 w 3055"/>
                <a:gd name="T33" fmla="*/ 1651 h 1651"/>
                <a:gd name="T34" fmla="*/ 1581 w 3055"/>
                <a:gd name="T35" fmla="*/ 1651 h 1651"/>
                <a:gd name="T36" fmla="*/ 1581 w 3055"/>
                <a:gd name="T37" fmla="*/ 0 h 1651"/>
                <a:gd name="T38" fmla="*/ 0 w 3055"/>
                <a:gd name="T39" fmla="*/ 0 h 1651"/>
                <a:gd name="T40" fmla="*/ 722 w 3055"/>
                <a:gd name="T41" fmla="*/ 0 h 1651"/>
                <a:gd name="T42" fmla="*/ 1143 w 3055"/>
                <a:gd name="T43" fmla="*/ 70 h 1651"/>
                <a:gd name="T44" fmla="*/ 1283 w 3055"/>
                <a:gd name="T45" fmla="*/ 224 h 1651"/>
                <a:gd name="T46" fmla="*/ 1332 w 3055"/>
                <a:gd name="T47" fmla="*/ 441 h 1651"/>
                <a:gd name="T48" fmla="*/ 1261 w 3055"/>
                <a:gd name="T49" fmla="*/ 673 h 1651"/>
                <a:gd name="T50" fmla="*/ 1051 w 3055"/>
                <a:gd name="T51" fmla="*/ 805 h 1651"/>
                <a:gd name="T52" fmla="*/ 1214 w 3055"/>
                <a:gd name="T53" fmla="*/ 880 h 1651"/>
                <a:gd name="T54" fmla="*/ 1332 w 3055"/>
                <a:gd name="T55" fmla="*/ 1181 h 1651"/>
                <a:gd name="T56" fmla="*/ 1255 w 3055"/>
                <a:gd name="T57" fmla="*/ 1447 h 1651"/>
                <a:gd name="T58" fmla="*/ 946 w 3055"/>
                <a:gd name="T59" fmla="*/ 1632 h 1651"/>
                <a:gd name="T60" fmla="*/ 656 w 3055"/>
                <a:gd name="T61" fmla="*/ 1651 h 1651"/>
                <a:gd name="T62" fmla="*/ 0 w 3055"/>
                <a:gd name="T63" fmla="*/ 1651 h 1651"/>
                <a:gd name="T64" fmla="*/ 0 w 3055"/>
                <a:gd name="T65" fmla="*/ 1396 h 1651"/>
                <a:gd name="T66" fmla="*/ 675 w 3055"/>
                <a:gd name="T67" fmla="*/ 1396 h 1651"/>
                <a:gd name="T68" fmla="*/ 927 w 3055"/>
                <a:gd name="T69" fmla="*/ 1346 h 1651"/>
                <a:gd name="T70" fmla="*/ 1003 w 3055"/>
                <a:gd name="T71" fmla="*/ 1172 h 1651"/>
                <a:gd name="T72" fmla="*/ 903 w 3055"/>
                <a:gd name="T73" fmla="*/ 981 h 1651"/>
                <a:gd name="T74" fmla="*/ 638 w 3055"/>
                <a:gd name="T75" fmla="*/ 929 h 1651"/>
                <a:gd name="T76" fmla="*/ 159 w 3055"/>
                <a:gd name="T77" fmla="*/ 929 h 1651"/>
                <a:gd name="T78" fmla="*/ 159 w 3055"/>
                <a:gd name="T79" fmla="*/ 675 h 1651"/>
                <a:gd name="T80" fmla="*/ 675 w 3055"/>
                <a:gd name="T81" fmla="*/ 675 h 1651"/>
                <a:gd name="T82" fmla="*/ 841 w 3055"/>
                <a:gd name="T83" fmla="*/ 666 h 1651"/>
                <a:gd name="T84" fmla="*/ 926 w 3055"/>
                <a:gd name="T85" fmla="*/ 634 h 1651"/>
                <a:gd name="T86" fmla="*/ 1012 w 3055"/>
                <a:gd name="T87" fmla="*/ 450 h 1651"/>
                <a:gd name="T88" fmla="*/ 913 w 3055"/>
                <a:gd name="T89" fmla="*/ 278 h 1651"/>
                <a:gd name="T90" fmla="*/ 694 w 3055"/>
                <a:gd name="T91" fmla="*/ 254 h 1651"/>
                <a:gd name="T92" fmla="*/ 0 w 3055"/>
                <a:gd name="T93" fmla="*/ 254 h 1651"/>
                <a:gd name="T94" fmla="*/ 0 w 3055"/>
                <a:gd name="T95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5" h="1651">
                  <a:moveTo>
                    <a:pt x="1901" y="254"/>
                  </a:moveTo>
                  <a:lnTo>
                    <a:pt x="1901" y="1396"/>
                  </a:lnTo>
                  <a:lnTo>
                    <a:pt x="2276" y="1396"/>
                  </a:lnTo>
                  <a:cubicBezTo>
                    <a:pt x="2445" y="1396"/>
                    <a:pt x="2564" y="1349"/>
                    <a:pt x="2632" y="1253"/>
                  </a:cubicBezTo>
                  <a:cubicBezTo>
                    <a:pt x="2694" y="1159"/>
                    <a:pt x="2725" y="1022"/>
                    <a:pt x="2725" y="844"/>
                  </a:cubicBezTo>
                  <a:cubicBezTo>
                    <a:pt x="2725" y="644"/>
                    <a:pt x="2690" y="490"/>
                    <a:pt x="2618" y="383"/>
                  </a:cubicBezTo>
                  <a:cubicBezTo>
                    <a:pt x="2584" y="338"/>
                    <a:pt x="2539" y="305"/>
                    <a:pt x="2484" y="284"/>
                  </a:cubicBezTo>
                  <a:cubicBezTo>
                    <a:pt x="2428" y="264"/>
                    <a:pt x="2353" y="254"/>
                    <a:pt x="2257" y="254"/>
                  </a:cubicBezTo>
                  <a:lnTo>
                    <a:pt x="1901" y="254"/>
                  </a:lnTo>
                  <a:close/>
                  <a:moveTo>
                    <a:pt x="1581" y="0"/>
                  </a:moveTo>
                  <a:lnTo>
                    <a:pt x="2229" y="0"/>
                  </a:lnTo>
                  <a:cubicBezTo>
                    <a:pt x="2401" y="0"/>
                    <a:pt x="2530" y="13"/>
                    <a:pt x="2617" y="40"/>
                  </a:cubicBezTo>
                  <a:cubicBezTo>
                    <a:pt x="2767" y="92"/>
                    <a:pt x="2885" y="203"/>
                    <a:pt x="2970" y="372"/>
                  </a:cubicBezTo>
                  <a:cubicBezTo>
                    <a:pt x="3026" y="479"/>
                    <a:pt x="3055" y="624"/>
                    <a:pt x="3055" y="806"/>
                  </a:cubicBezTo>
                  <a:cubicBezTo>
                    <a:pt x="3055" y="1173"/>
                    <a:pt x="2953" y="1422"/>
                    <a:pt x="2751" y="1552"/>
                  </a:cubicBezTo>
                  <a:cubicBezTo>
                    <a:pt x="2692" y="1592"/>
                    <a:pt x="2628" y="1618"/>
                    <a:pt x="2559" y="1631"/>
                  </a:cubicBezTo>
                  <a:cubicBezTo>
                    <a:pt x="2491" y="1644"/>
                    <a:pt x="2387" y="1651"/>
                    <a:pt x="2248" y="1651"/>
                  </a:cubicBezTo>
                  <a:lnTo>
                    <a:pt x="1581" y="1651"/>
                  </a:lnTo>
                  <a:lnTo>
                    <a:pt x="1581" y="0"/>
                  </a:lnTo>
                  <a:close/>
                  <a:moveTo>
                    <a:pt x="0" y="0"/>
                  </a:moveTo>
                  <a:lnTo>
                    <a:pt x="722" y="0"/>
                  </a:lnTo>
                  <a:cubicBezTo>
                    <a:pt x="922" y="0"/>
                    <a:pt x="1063" y="23"/>
                    <a:pt x="1143" y="70"/>
                  </a:cubicBezTo>
                  <a:cubicBezTo>
                    <a:pt x="1204" y="110"/>
                    <a:pt x="1250" y="162"/>
                    <a:pt x="1283" y="224"/>
                  </a:cubicBezTo>
                  <a:cubicBezTo>
                    <a:pt x="1316" y="286"/>
                    <a:pt x="1332" y="358"/>
                    <a:pt x="1332" y="441"/>
                  </a:cubicBezTo>
                  <a:cubicBezTo>
                    <a:pt x="1332" y="535"/>
                    <a:pt x="1308" y="612"/>
                    <a:pt x="1261" y="673"/>
                  </a:cubicBezTo>
                  <a:cubicBezTo>
                    <a:pt x="1214" y="734"/>
                    <a:pt x="1144" y="778"/>
                    <a:pt x="1051" y="805"/>
                  </a:cubicBezTo>
                  <a:cubicBezTo>
                    <a:pt x="1118" y="814"/>
                    <a:pt x="1173" y="839"/>
                    <a:pt x="1214" y="880"/>
                  </a:cubicBezTo>
                  <a:cubicBezTo>
                    <a:pt x="1293" y="952"/>
                    <a:pt x="1332" y="1053"/>
                    <a:pt x="1332" y="1181"/>
                  </a:cubicBezTo>
                  <a:cubicBezTo>
                    <a:pt x="1332" y="1281"/>
                    <a:pt x="1306" y="1369"/>
                    <a:pt x="1255" y="1447"/>
                  </a:cubicBezTo>
                  <a:cubicBezTo>
                    <a:pt x="1179" y="1550"/>
                    <a:pt x="1076" y="1612"/>
                    <a:pt x="946" y="1632"/>
                  </a:cubicBezTo>
                  <a:cubicBezTo>
                    <a:pt x="886" y="1644"/>
                    <a:pt x="790" y="1651"/>
                    <a:pt x="656" y="1651"/>
                  </a:cubicBezTo>
                  <a:lnTo>
                    <a:pt x="0" y="1651"/>
                  </a:lnTo>
                  <a:lnTo>
                    <a:pt x="0" y="1396"/>
                  </a:lnTo>
                  <a:lnTo>
                    <a:pt x="675" y="1396"/>
                  </a:lnTo>
                  <a:cubicBezTo>
                    <a:pt x="798" y="1396"/>
                    <a:pt x="882" y="1380"/>
                    <a:pt x="927" y="1346"/>
                  </a:cubicBezTo>
                  <a:cubicBezTo>
                    <a:pt x="977" y="1301"/>
                    <a:pt x="1003" y="1243"/>
                    <a:pt x="1003" y="1172"/>
                  </a:cubicBezTo>
                  <a:cubicBezTo>
                    <a:pt x="1003" y="1083"/>
                    <a:pt x="970" y="1020"/>
                    <a:pt x="903" y="981"/>
                  </a:cubicBezTo>
                  <a:cubicBezTo>
                    <a:pt x="857" y="946"/>
                    <a:pt x="768" y="929"/>
                    <a:pt x="638" y="929"/>
                  </a:cubicBezTo>
                  <a:lnTo>
                    <a:pt x="159" y="929"/>
                  </a:lnTo>
                  <a:lnTo>
                    <a:pt x="159" y="675"/>
                  </a:lnTo>
                  <a:lnTo>
                    <a:pt x="675" y="675"/>
                  </a:lnTo>
                  <a:cubicBezTo>
                    <a:pt x="755" y="675"/>
                    <a:pt x="810" y="672"/>
                    <a:pt x="841" y="666"/>
                  </a:cubicBezTo>
                  <a:cubicBezTo>
                    <a:pt x="872" y="661"/>
                    <a:pt x="900" y="650"/>
                    <a:pt x="926" y="634"/>
                  </a:cubicBezTo>
                  <a:cubicBezTo>
                    <a:pt x="983" y="594"/>
                    <a:pt x="1012" y="533"/>
                    <a:pt x="1012" y="450"/>
                  </a:cubicBezTo>
                  <a:cubicBezTo>
                    <a:pt x="1012" y="368"/>
                    <a:pt x="979" y="311"/>
                    <a:pt x="913" y="278"/>
                  </a:cubicBezTo>
                  <a:cubicBezTo>
                    <a:pt x="875" y="262"/>
                    <a:pt x="802" y="254"/>
                    <a:pt x="694" y="254"/>
                  </a:cubicBezTo>
                  <a:lnTo>
                    <a:pt x="0" y="25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3000">
                  <a:srgbClr val="00B0F0"/>
                </a:gs>
                <a:gs pos="0">
                  <a:schemeClr val="bg1"/>
                </a:gs>
                <a:gs pos="100000">
                  <a:srgbClr val="0070C0"/>
                </a:gs>
              </a:gsLst>
              <a:lin ang="135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1098550" extrusionH="114300">
              <a:bevelT w="12700" h="6350"/>
              <a:extrusionClr>
                <a:schemeClr val="tx1">
                  <a:lumMod val="95000"/>
                  <a:lumOff val="5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  <p:sp>
          <p:nvSpPr>
            <p:cNvPr id="12" name="Freeform 18"/>
            <p:cNvSpPr>
              <a:spLocks noEditPoints="1"/>
            </p:cNvSpPr>
            <p:nvPr/>
          </p:nvSpPr>
          <p:spPr bwMode="auto">
            <a:xfrm>
              <a:off x="3696590" y="1707013"/>
              <a:ext cx="1804988" cy="687388"/>
            </a:xfrm>
            <a:custGeom>
              <a:avLst/>
              <a:gdLst>
                <a:gd name="T0" fmla="*/ 1296 w 3033"/>
                <a:gd name="T1" fmla="*/ 178 h 1155"/>
                <a:gd name="T2" fmla="*/ 1296 w 3033"/>
                <a:gd name="T3" fmla="*/ 571 h 1155"/>
                <a:gd name="T4" fmla="*/ 1571 w 3033"/>
                <a:gd name="T5" fmla="*/ 571 h 1155"/>
                <a:gd name="T6" fmla="*/ 1727 w 3033"/>
                <a:gd name="T7" fmla="*/ 529 h 1155"/>
                <a:gd name="T8" fmla="*/ 1780 w 3033"/>
                <a:gd name="T9" fmla="*/ 368 h 1155"/>
                <a:gd name="T10" fmla="*/ 1727 w 3033"/>
                <a:gd name="T11" fmla="*/ 218 h 1155"/>
                <a:gd name="T12" fmla="*/ 1558 w 3033"/>
                <a:gd name="T13" fmla="*/ 178 h 1155"/>
                <a:gd name="T14" fmla="*/ 1296 w 3033"/>
                <a:gd name="T15" fmla="*/ 178 h 1155"/>
                <a:gd name="T16" fmla="*/ 224 w 3033"/>
                <a:gd name="T17" fmla="*/ 178 h 1155"/>
                <a:gd name="T18" fmla="*/ 224 w 3033"/>
                <a:gd name="T19" fmla="*/ 571 h 1155"/>
                <a:gd name="T20" fmla="*/ 499 w 3033"/>
                <a:gd name="T21" fmla="*/ 571 h 1155"/>
                <a:gd name="T22" fmla="*/ 655 w 3033"/>
                <a:gd name="T23" fmla="*/ 529 h 1155"/>
                <a:gd name="T24" fmla="*/ 708 w 3033"/>
                <a:gd name="T25" fmla="*/ 368 h 1155"/>
                <a:gd name="T26" fmla="*/ 655 w 3033"/>
                <a:gd name="T27" fmla="*/ 218 h 1155"/>
                <a:gd name="T28" fmla="*/ 486 w 3033"/>
                <a:gd name="T29" fmla="*/ 178 h 1155"/>
                <a:gd name="T30" fmla="*/ 224 w 3033"/>
                <a:gd name="T31" fmla="*/ 178 h 1155"/>
                <a:gd name="T32" fmla="*/ 2042 w 3033"/>
                <a:gd name="T33" fmla="*/ 0 h 1155"/>
                <a:gd name="T34" fmla="*/ 3033 w 3033"/>
                <a:gd name="T35" fmla="*/ 0 h 1155"/>
                <a:gd name="T36" fmla="*/ 3033 w 3033"/>
                <a:gd name="T37" fmla="*/ 178 h 1155"/>
                <a:gd name="T38" fmla="*/ 2646 w 3033"/>
                <a:gd name="T39" fmla="*/ 178 h 1155"/>
                <a:gd name="T40" fmla="*/ 2646 w 3033"/>
                <a:gd name="T41" fmla="*/ 1155 h 1155"/>
                <a:gd name="T42" fmla="*/ 2429 w 3033"/>
                <a:gd name="T43" fmla="*/ 1155 h 1155"/>
                <a:gd name="T44" fmla="*/ 2429 w 3033"/>
                <a:gd name="T45" fmla="*/ 178 h 1155"/>
                <a:gd name="T46" fmla="*/ 2042 w 3033"/>
                <a:gd name="T47" fmla="*/ 178 h 1155"/>
                <a:gd name="T48" fmla="*/ 2042 w 3033"/>
                <a:gd name="T49" fmla="*/ 0 h 1155"/>
                <a:gd name="T50" fmla="*/ 1072 w 3033"/>
                <a:gd name="T51" fmla="*/ 0 h 1155"/>
                <a:gd name="T52" fmla="*/ 1590 w 3033"/>
                <a:gd name="T53" fmla="*/ 0 h 1155"/>
                <a:gd name="T54" fmla="*/ 1790 w 3033"/>
                <a:gd name="T55" fmla="*/ 28 h 1155"/>
                <a:gd name="T56" fmla="*/ 1964 w 3033"/>
                <a:gd name="T57" fmla="*/ 171 h 1155"/>
                <a:gd name="T58" fmla="*/ 2010 w 3033"/>
                <a:gd name="T59" fmla="*/ 368 h 1155"/>
                <a:gd name="T60" fmla="*/ 1885 w 3033"/>
                <a:gd name="T61" fmla="*/ 672 h 1155"/>
                <a:gd name="T62" fmla="*/ 1760 w 3033"/>
                <a:gd name="T63" fmla="*/ 731 h 1155"/>
                <a:gd name="T64" fmla="*/ 1558 w 3033"/>
                <a:gd name="T65" fmla="*/ 748 h 1155"/>
                <a:gd name="T66" fmla="*/ 1296 w 3033"/>
                <a:gd name="T67" fmla="*/ 748 h 1155"/>
                <a:gd name="T68" fmla="*/ 1296 w 3033"/>
                <a:gd name="T69" fmla="*/ 1155 h 1155"/>
                <a:gd name="T70" fmla="*/ 1072 w 3033"/>
                <a:gd name="T71" fmla="*/ 1155 h 1155"/>
                <a:gd name="T72" fmla="*/ 1072 w 3033"/>
                <a:gd name="T73" fmla="*/ 0 h 1155"/>
                <a:gd name="T74" fmla="*/ 0 w 3033"/>
                <a:gd name="T75" fmla="*/ 0 h 1155"/>
                <a:gd name="T76" fmla="*/ 518 w 3033"/>
                <a:gd name="T77" fmla="*/ 0 h 1155"/>
                <a:gd name="T78" fmla="*/ 718 w 3033"/>
                <a:gd name="T79" fmla="*/ 28 h 1155"/>
                <a:gd name="T80" fmla="*/ 892 w 3033"/>
                <a:gd name="T81" fmla="*/ 171 h 1155"/>
                <a:gd name="T82" fmla="*/ 938 w 3033"/>
                <a:gd name="T83" fmla="*/ 368 h 1155"/>
                <a:gd name="T84" fmla="*/ 813 w 3033"/>
                <a:gd name="T85" fmla="*/ 672 h 1155"/>
                <a:gd name="T86" fmla="*/ 688 w 3033"/>
                <a:gd name="T87" fmla="*/ 731 h 1155"/>
                <a:gd name="T88" fmla="*/ 486 w 3033"/>
                <a:gd name="T89" fmla="*/ 748 h 1155"/>
                <a:gd name="T90" fmla="*/ 224 w 3033"/>
                <a:gd name="T91" fmla="*/ 748 h 1155"/>
                <a:gd name="T92" fmla="*/ 224 w 3033"/>
                <a:gd name="T93" fmla="*/ 1155 h 1155"/>
                <a:gd name="T94" fmla="*/ 0 w 3033"/>
                <a:gd name="T95" fmla="*/ 1155 h 1155"/>
                <a:gd name="T96" fmla="*/ 0 w 3033"/>
                <a:gd name="T97" fmla="*/ 0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33" h="1155">
                  <a:moveTo>
                    <a:pt x="1296" y="178"/>
                  </a:moveTo>
                  <a:lnTo>
                    <a:pt x="1296" y="571"/>
                  </a:lnTo>
                  <a:lnTo>
                    <a:pt x="1571" y="571"/>
                  </a:lnTo>
                  <a:cubicBezTo>
                    <a:pt x="1647" y="571"/>
                    <a:pt x="1699" y="557"/>
                    <a:pt x="1727" y="529"/>
                  </a:cubicBezTo>
                  <a:cubicBezTo>
                    <a:pt x="1762" y="493"/>
                    <a:pt x="1780" y="439"/>
                    <a:pt x="1780" y="368"/>
                  </a:cubicBezTo>
                  <a:cubicBezTo>
                    <a:pt x="1780" y="304"/>
                    <a:pt x="1762" y="254"/>
                    <a:pt x="1727" y="218"/>
                  </a:cubicBezTo>
                  <a:cubicBezTo>
                    <a:pt x="1700" y="191"/>
                    <a:pt x="1643" y="178"/>
                    <a:pt x="1558" y="178"/>
                  </a:cubicBezTo>
                  <a:lnTo>
                    <a:pt x="1296" y="178"/>
                  </a:lnTo>
                  <a:close/>
                  <a:moveTo>
                    <a:pt x="224" y="178"/>
                  </a:moveTo>
                  <a:lnTo>
                    <a:pt x="224" y="571"/>
                  </a:lnTo>
                  <a:lnTo>
                    <a:pt x="499" y="571"/>
                  </a:lnTo>
                  <a:cubicBezTo>
                    <a:pt x="575" y="571"/>
                    <a:pt x="627" y="557"/>
                    <a:pt x="655" y="529"/>
                  </a:cubicBezTo>
                  <a:cubicBezTo>
                    <a:pt x="690" y="493"/>
                    <a:pt x="708" y="439"/>
                    <a:pt x="708" y="368"/>
                  </a:cubicBezTo>
                  <a:cubicBezTo>
                    <a:pt x="708" y="304"/>
                    <a:pt x="690" y="254"/>
                    <a:pt x="655" y="218"/>
                  </a:cubicBezTo>
                  <a:cubicBezTo>
                    <a:pt x="628" y="191"/>
                    <a:pt x="571" y="178"/>
                    <a:pt x="486" y="178"/>
                  </a:cubicBezTo>
                  <a:lnTo>
                    <a:pt x="224" y="178"/>
                  </a:lnTo>
                  <a:close/>
                  <a:moveTo>
                    <a:pt x="2042" y="0"/>
                  </a:moveTo>
                  <a:lnTo>
                    <a:pt x="3033" y="0"/>
                  </a:lnTo>
                  <a:lnTo>
                    <a:pt x="3033" y="178"/>
                  </a:lnTo>
                  <a:lnTo>
                    <a:pt x="2646" y="178"/>
                  </a:lnTo>
                  <a:lnTo>
                    <a:pt x="2646" y="1155"/>
                  </a:lnTo>
                  <a:lnTo>
                    <a:pt x="2429" y="1155"/>
                  </a:lnTo>
                  <a:lnTo>
                    <a:pt x="2429" y="178"/>
                  </a:lnTo>
                  <a:lnTo>
                    <a:pt x="2042" y="178"/>
                  </a:lnTo>
                  <a:lnTo>
                    <a:pt x="2042" y="0"/>
                  </a:lnTo>
                  <a:close/>
                  <a:moveTo>
                    <a:pt x="1072" y="0"/>
                  </a:moveTo>
                  <a:lnTo>
                    <a:pt x="1590" y="0"/>
                  </a:lnTo>
                  <a:cubicBezTo>
                    <a:pt x="1681" y="0"/>
                    <a:pt x="1748" y="10"/>
                    <a:pt x="1790" y="28"/>
                  </a:cubicBezTo>
                  <a:cubicBezTo>
                    <a:pt x="1868" y="56"/>
                    <a:pt x="1926" y="104"/>
                    <a:pt x="1964" y="171"/>
                  </a:cubicBezTo>
                  <a:cubicBezTo>
                    <a:pt x="1995" y="227"/>
                    <a:pt x="2010" y="292"/>
                    <a:pt x="2010" y="368"/>
                  </a:cubicBezTo>
                  <a:cubicBezTo>
                    <a:pt x="2010" y="501"/>
                    <a:pt x="1969" y="602"/>
                    <a:pt x="1885" y="672"/>
                  </a:cubicBezTo>
                  <a:cubicBezTo>
                    <a:pt x="1852" y="700"/>
                    <a:pt x="1810" y="720"/>
                    <a:pt x="1760" y="731"/>
                  </a:cubicBezTo>
                  <a:cubicBezTo>
                    <a:pt x="1710" y="743"/>
                    <a:pt x="1643" y="748"/>
                    <a:pt x="1558" y="748"/>
                  </a:cubicBezTo>
                  <a:lnTo>
                    <a:pt x="1296" y="748"/>
                  </a:lnTo>
                  <a:lnTo>
                    <a:pt x="1296" y="1155"/>
                  </a:lnTo>
                  <a:lnTo>
                    <a:pt x="1072" y="1155"/>
                  </a:lnTo>
                  <a:lnTo>
                    <a:pt x="1072" y="0"/>
                  </a:lnTo>
                  <a:close/>
                  <a:moveTo>
                    <a:pt x="0" y="0"/>
                  </a:moveTo>
                  <a:lnTo>
                    <a:pt x="518" y="0"/>
                  </a:lnTo>
                  <a:cubicBezTo>
                    <a:pt x="609" y="0"/>
                    <a:pt x="676" y="10"/>
                    <a:pt x="718" y="28"/>
                  </a:cubicBezTo>
                  <a:cubicBezTo>
                    <a:pt x="796" y="56"/>
                    <a:pt x="854" y="104"/>
                    <a:pt x="892" y="171"/>
                  </a:cubicBezTo>
                  <a:cubicBezTo>
                    <a:pt x="923" y="227"/>
                    <a:pt x="938" y="292"/>
                    <a:pt x="938" y="368"/>
                  </a:cubicBezTo>
                  <a:cubicBezTo>
                    <a:pt x="938" y="501"/>
                    <a:pt x="897" y="602"/>
                    <a:pt x="813" y="672"/>
                  </a:cubicBezTo>
                  <a:cubicBezTo>
                    <a:pt x="780" y="700"/>
                    <a:pt x="738" y="720"/>
                    <a:pt x="688" y="731"/>
                  </a:cubicBezTo>
                  <a:cubicBezTo>
                    <a:pt x="638" y="743"/>
                    <a:pt x="571" y="748"/>
                    <a:pt x="486" y="748"/>
                  </a:cubicBezTo>
                  <a:lnTo>
                    <a:pt x="224" y="748"/>
                  </a:lnTo>
                  <a:lnTo>
                    <a:pt x="224" y="1155"/>
                  </a:lnTo>
                  <a:lnTo>
                    <a:pt x="0" y="115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6000">
                  <a:srgbClr val="9A9600"/>
                </a:gs>
                <a:gs pos="30000">
                  <a:srgbClr val="CCCC00"/>
                </a:gs>
              </a:gsLst>
              <a:lin ang="135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1098550" extrusionH="114300">
              <a:bevelT w="12700" h="6350"/>
              <a:extrusionClr>
                <a:srgbClr val="36350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580112" y="2493096"/>
            <a:ext cx="1800000" cy="1800000"/>
            <a:chOff x="3689446" y="1707013"/>
            <a:chExt cx="1819275" cy="1840554"/>
          </a:xfrm>
          <a:scene3d>
            <a:camera prst="perspectiveFront" fov="4800000">
              <a:rot lat="19253432" lon="19856688" rev="20043608"/>
            </a:camera>
            <a:lightRig rig="balanced" dir="t">
              <a:rot lat="0" lon="0" rev="9600000"/>
            </a:lightRig>
          </a:scene3d>
        </p:grpSpPr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689446" y="2564904"/>
              <a:ext cx="1819275" cy="982663"/>
            </a:xfrm>
            <a:custGeom>
              <a:avLst/>
              <a:gdLst>
                <a:gd name="T0" fmla="*/ 1901 w 3055"/>
                <a:gd name="T1" fmla="*/ 254 h 1651"/>
                <a:gd name="T2" fmla="*/ 1901 w 3055"/>
                <a:gd name="T3" fmla="*/ 1396 h 1651"/>
                <a:gd name="T4" fmla="*/ 2276 w 3055"/>
                <a:gd name="T5" fmla="*/ 1396 h 1651"/>
                <a:gd name="T6" fmla="*/ 2632 w 3055"/>
                <a:gd name="T7" fmla="*/ 1253 h 1651"/>
                <a:gd name="T8" fmla="*/ 2725 w 3055"/>
                <a:gd name="T9" fmla="*/ 844 h 1651"/>
                <a:gd name="T10" fmla="*/ 2618 w 3055"/>
                <a:gd name="T11" fmla="*/ 383 h 1651"/>
                <a:gd name="T12" fmla="*/ 2484 w 3055"/>
                <a:gd name="T13" fmla="*/ 284 h 1651"/>
                <a:gd name="T14" fmla="*/ 2257 w 3055"/>
                <a:gd name="T15" fmla="*/ 254 h 1651"/>
                <a:gd name="T16" fmla="*/ 1901 w 3055"/>
                <a:gd name="T17" fmla="*/ 254 h 1651"/>
                <a:gd name="T18" fmla="*/ 1581 w 3055"/>
                <a:gd name="T19" fmla="*/ 0 h 1651"/>
                <a:gd name="T20" fmla="*/ 2229 w 3055"/>
                <a:gd name="T21" fmla="*/ 0 h 1651"/>
                <a:gd name="T22" fmla="*/ 2617 w 3055"/>
                <a:gd name="T23" fmla="*/ 40 h 1651"/>
                <a:gd name="T24" fmla="*/ 2970 w 3055"/>
                <a:gd name="T25" fmla="*/ 372 h 1651"/>
                <a:gd name="T26" fmla="*/ 3055 w 3055"/>
                <a:gd name="T27" fmla="*/ 806 h 1651"/>
                <a:gd name="T28" fmla="*/ 2751 w 3055"/>
                <a:gd name="T29" fmla="*/ 1552 h 1651"/>
                <a:gd name="T30" fmla="*/ 2559 w 3055"/>
                <a:gd name="T31" fmla="*/ 1631 h 1651"/>
                <a:gd name="T32" fmla="*/ 2248 w 3055"/>
                <a:gd name="T33" fmla="*/ 1651 h 1651"/>
                <a:gd name="T34" fmla="*/ 1581 w 3055"/>
                <a:gd name="T35" fmla="*/ 1651 h 1651"/>
                <a:gd name="T36" fmla="*/ 1581 w 3055"/>
                <a:gd name="T37" fmla="*/ 0 h 1651"/>
                <a:gd name="T38" fmla="*/ 0 w 3055"/>
                <a:gd name="T39" fmla="*/ 0 h 1651"/>
                <a:gd name="T40" fmla="*/ 722 w 3055"/>
                <a:gd name="T41" fmla="*/ 0 h 1651"/>
                <a:gd name="T42" fmla="*/ 1143 w 3055"/>
                <a:gd name="T43" fmla="*/ 70 h 1651"/>
                <a:gd name="T44" fmla="*/ 1283 w 3055"/>
                <a:gd name="T45" fmla="*/ 224 h 1651"/>
                <a:gd name="T46" fmla="*/ 1332 w 3055"/>
                <a:gd name="T47" fmla="*/ 441 h 1651"/>
                <a:gd name="T48" fmla="*/ 1261 w 3055"/>
                <a:gd name="T49" fmla="*/ 673 h 1651"/>
                <a:gd name="T50" fmla="*/ 1051 w 3055"/>
                <a:gd name="T51" fmla="*/ 805 h 1651"/>
                <a:gd name="T52" fmla="*/ 1214 w 3055"/>
                <a:gd name="T53" fmla="*/ 880 h 1651"/>
                <a:gd name="T54" fmla="*/ 1332 w 3055"/>
                <a:gd name="T55" fmla="*/ 1181 h 1651"/>
                <a:gd name="T56" fmla="*/ 1255 w 3055"/>
                <a:gd name="T57" fmla="*/ 1447 h 1651"/>
                <a:gd name="T58" fmla="*/ 946 w 3055"/>
                <a:gd name="T59" fmla="*/ 1632 h 1651"/>
                <a:gd name="T60" fmla="*/ 656 w 3055"/>
                <a:gd name="T61" fmla="*/ 1651 h 1651"/>
                <a:gd name="T62" fmla="*/ 0 w 3055"/>
                <a:gd name="T63" fmla="*/ 1651 h 1651"/>
                <a:gd name="T64" fmla="*/ 0 w 3055"/>
                <a:gd name="T65" fmla="*/ 1396 h 1651"/>
                <a:gd name="T66" fmla="*/ 675 w 3055"/>
                <a:gd name="T67" fmla="*/ 1396 h 1651"/>
                <a:gd name="T68" fmla="*/ 927 w 3055"/>
                <a:gd name="T69" fmla="*/ 1346 h 1651"/>
                <a:gd name="T70" fmla="*/ 1003 w 3055"/>
                <a:gd name="T71" fmla="*/ 1172 h 1651"/>
                <a:gd name="T72" fmla="*/ 903 w 3055"/>
                <a:gd name="T73" fmla="*/ 981 h 1651"/>
                <a:gd name="T74" fmla="*/ 638 w 3055"/>
                <a:gd name="T75" fmla="*/ 929 h 1651"/>
                <a:gd name="T76" fmla="*/ 159 w 3055"/>
                <a:gd name="T77" fmla="*/ 929 h 1651"/>
                <a:gd name="T78" fmla="*/ 159 w 3055"/>
                <a:gd name="T79" fmla="*/ 675 h 1651"/>
                <a:gd name="T80" fmla="*/ 675 w 3055"/>
                <a:gd name="T81" fmla="*/ 675 h 1651"/>
                <a:gd name="T82" fmla="*/ 841 w 3055"/>
                <a:gd name="T83" fmla="*/ 666 h 1651"/>
                <a:gd name="T84" fmla="*/ 926 w 3055"/>
                <a:gd name="T85" fmla="*/ 634 h 1651"/>
                <a:gd name="T86" fmla="*/ 1012 w 3055"/>
                <a:gd name="T87" fmla="*/ 450 h 1651"/>
                <a:gd name="T88" fmla="*/ 913 w 3055"/>
                <a:gd name="T89" fmla="*/ 278 h 1651"/>
                <a:gd name="T90" fmla="*/ 694 w 3055"/>
                <a:gd name="T91" fmla="*/ 254 h 1651"/>
                <a:gd name="T92" fmla="*/ 0 w 3055"/>
                <a:gd name="T93" fmla="*/ 254 h 1651"/>
                <a:gd name="T94" fmla="*/ 0 w 3055"/>
                <a:gd name="T95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5" h="1651">
                  <a:moveTo>
                    <a:pt x="1901" y="254"/>
                  </a:moveTo>
                  <a:lnTo>
                    <a:pt x="1901" y="1396"/>
                  </a:lnTo>
                  <a:lnTo>
                    <a:pt x="2276" y="1396"/>
                  </a:lnTo>
                  <a:cubicBezTo>
                    <a:pt x="2445" y="1396"/>
                    <a:pt x="2564" y="1349"/>
                    <a:pt x="2632" y="1253"/>
                  </a:cubicBezTo>
                  <a:cubicBezTo>
                    <a:pt x="2694" y="1159"/>
                    <a:pt x="2725" y="1022"/>
                    <a:pt x="2725" y="844"/>
                  </a:cubicBezTo>
                  <a:cubicBezTo>
                    <a:pt x="2725" y="644"/>
                    <a:pt x="2690" y="490"/>
                    <a:pt x="2618" y="383"/>
                  </a:cubicBezTo>
                  <a:cubicBezTo>
                    <a:pt x="2584" y="338"/>
                    <a:pt x="2539" y="305"/>
                    <a:pt x="2484" y="284"/>
                  </a:cubicBezTo>
                  <a:cubicBezTo>
                    <a:pt x="2428" y="264"/>
                    <a:pt x="2353" y="254"/>
                    <a:pt x="2257" y="254"/>
                  </a:cubicBezTo>
                  <a:lnTo>
                    <a:pt x="1901" y="254"/>
                  </a:lnTo>
                  <a:close/>
                  <a:moveTo>
                    <a:pt x="1581" y="0"/>
                  </a:moveTo>
                  <a:lnTo>
                    <a:pt x="2229" y="0"/>
                  </a:lnTo>
                  <a:cubicBezTo>
                    <a:pt x="2401" y="0"/>
                    <a:pt x="2530" y="13"/>
                    <a:pt x="2617" y="40"/>
                  </a:cubicBezTo>
                  <a:cubicBezTo>
                    <a:pt x="2767" y="92"/>
                    <a:pt x="2885" y="203"/>
                    <a:pt x="2970" y="372"/>
                  </a:cubicBezTo>
                  <a:cubicBezTo>
                    <a:pt x="3026" y="479"/>
                    <a:pt x="3055" y="624"/>
                    <a:pt x="3055" y="806"/>
                  </a:cubicBezTo>
                  <a:cubicBezTo>
                    <a:pt x="3055" y="1173"/>
                    <a:pt x="2953" y="1422"/>
                    <a:pt x="2751" y="1552"/>
                  </a:cubicBezTo>
                  <a:cubicBezTo>
                    <a:pt x="2692" y="1592"/>
                    <a:pt x="2628" y="1618"/>
                    <a:pt x="2559" y="1631"/>
                  </a:cubicBezTo>
                  <a:cubicBezTo>
                    <a:pt x="2491" y="1644"/>
                    <a:pt x="2387" y="1651"/>
                    <a:pt x="2248" y="1651"/>
                  </a:cubicBezTo>
                  <a:lnTo>
                    <a:pt x="1581" y="1651"/>
                  </a:lnTo>
                  <a:lnTo>
                    <a:pt x="1581" y="0"/>
                  </a:lnTo>
                  <a:close/>
                  <a:moveTo>
                    <a:pt x="0" y="0"/>
                  </a:moveTo>
                  <a:lnTo>
                    <a:pt x="722" y="0"/>
                  </a:lnTo>
                  <a:cubicBezTo>
                    <a:pt x="922" y="0"/>
                    <a:pt x="1063" y="23"/>
                    <a:pt x="1143" y="70"/>
                  </a:cubicBezTo>
                  <a:cubicBezTo>
                    <a:pt x="1204" y="110"/>
                    <a:pt x="1250" y="162"/>
                    <a:pt x="1283" y="224"/>
                  </a:cubicBezTo>
                  <a:cubicBezTo>
                    <a:pt x="1316" y="286"/>
                    <a:pt x="1332" y="358"/>
                    <a:pt x="1332" y="441"/>
                  </a:cubicBezTo>
                  <a:cubicBezTo>
                    <a:pt x="1332" y="535"/>
                    <a:pt x="1308" y="612"/>
                    <a:pt x="1261" y="673"/>
                  </a:cubicBezTo>
                  <a:cubicBezTo>
                    <a:pt x="1214" y="734"/>
                    <a:pt x="1144" y="778"/>
                    <a:pt x="1051" y="805"/>
                  </a:cubicBezTo>
                  <a:cubicBezTo>
                    <a:pt x="1118" y="814"/>
                    <a:pt x="1173" y="839"/>
                    <a:pt x="1214" y="880"/>
                  </a:cubicBezTo>
                  <a:cubicBezTo>
                    <a:pt x="1293" y="952"/>
                    <a:pt x="1332" y="1053"/>
                    <a:pt x="1332" y="1181"/>
                  </a:cubicBezTo>
                  <a:cubicBezTo>
                    <a:pt x="1332" y="1281"/>
                    <a:pt x="1306" y="1369"/>
                    <a:pt x="1255" y="1447"/>
                  </a:cubicBezTo>
                  <a:cubicBezTo>
                    <a:pt x="1179" y="1550"/>
                    <a:pt x="1076" y="1612"/>
                    <a:pt x="946" y="1632"/>
                  </a:cubicBezTo>
                  <a:cubicBezTo>
                    <a:pt x="886" y="1644"/>
                    <a:pt x="790" y="1651"/>
                    <a:pt x="656" y="1651"/>
                  </a:cubicBezTo>
                  <a:lnTo>
                    <a:pt x="0" y="1651"/>
                  </a:lnTo>
                  <a:lnTo>
                    <a:pt x="0" y="1396"/>
                  </a:lnTo>
                  <a:lnTo>
                    <a:pt x="675" y="1396"/>
                  </a:lnTo>
                  <a:cubicBezTo>
                    <a:pt x="798" y="1396"/>
                    <a:pt x="882" y="1380"/>
                    <a:pt x="927" y="1346"/>
                  </a:cubicBezTo>
                  <a:cubicBezTo>
                    <a:pt x="977" y="1301"/>
                    <a:pt x="1003" y="1243"/>
                    <a:pt x="1003" y="1172"/>
                  </a:cubicBezTo>
                  <a:cubicBezTo>
                    <a:pt x="1003" y="1083"/>
                    <a:pt x="970" y="1020"/>
                    <a:pt x="903" y="981"/>
                  </a:cubicBezTo>
                  <a:cubicBezTo>
                    <a:pt x="857" y="946"/>
                    <a:pt x="768" y="929"/>
                    <a:pt x="638" y="929"/>
                  </a:cubicBezTo>
                  <a:lnTo>
                    <a:pt x="159" y="929"/>
                  </a:lnTo>
                  <a:lnTo>
                    <a:pt x="159" y="675"/>
                  </a:lnTo>
                  <a:lnTo>
                    <a:pt x="675" y="675"/>
                  </a:lnTo>
                  <a:cubicBezTo>
                    <a:pt x="755" y="675"/>
                    <a:pt x="810" y="672"/>
                    <a:pt x="841" y="666"/>
                  </a:cubicBezTo>
                  <a:cubicBezTo>
                    <a:pt x="872" y="661"/>
                    <a:pt x="900" y="650"/>
                    <a:pt x="926" y="634"/>
                  </a:cubicBezTo>
                  <a:cubicBezTo>
                    <a:pt x="983" y="594"/>
                    <a:pt x="1012" y="533"/>
                    <a:pt x="1012" y="450"/>
                  </a:cubicBezTo>
                  <a:cubicBezTo>
                    <a:pt x="1012" y="368"/>
                    <a:pt x="979" y="311"/>
                    <a:pt x="913" y="278"/>
                  </a:cubicBezTo>
                  <a:cubicBezTo>
                    <a:pt x="875" y="262"/>
                    <a:pt x="802" y="254"/>
                    <a:pt x="694" y="254"/>
                  </a:cubicBezTo>
                  <a:lnTo>
                    <a:pt x="0" y="25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6000">
                  <a:srgbClr val="9A9600"/>
                </a:gs>
                <a:gs pos="30000">
                  <a:srgbClr val="CCCC00"/>
                </a:gs>
              </a:gsLst>
              <a:lin ang="135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1098550" extrusionH="114300">
              <a:bevelT w="12700" h="6350"/>
              <a:extrusionClr>
                <a:srgbClr val="36350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3696589" y="1707013"/>
              <a:ext cx="1804988" cy="687388"/>
            </a:xfrm>
            <a:custGeom>
              <a:avLst/>
              <a:gdLst>
                <a:gd name="T0" fmla="*/ 1296 w 3033"/>
                <a:gd name="T1" fmla="*/ 178 h 1155"/>
                <a:gd name="T2" fmla="*/ 1296 w 3033"/>
                <a:gd name="T3" fmla="*/ 571 h 1155"/>
                <a:gd name="T4" fmla="*/ 1571 w 3033"/>
                <a:gd name="T5" fmla="*/ 571 h 1155"/>
                <a:gd name="T6" fmla="*/ 1727 w 3033"/>
                <a:gd name="T7" fmla="*/ 529 h 1155"/>
                <a:gd name="T8" fmla="*/ 1780 w 3033"/>
                <a:gd name="T9" fmla="*/ 368 h 1155"/>
                <a:gd name="T10" fmla="*/ 1727 w 3033"/>
                <a:gd name="T11" fmla="*/ 218 h 1155"/>
                <a:gd name="T12" fmla="*/ 1558 w 3033"/>
                <a:gd name="T13" fmla="*/ 178 h 1155"/>
                <a:gd name="T14" fmla="*/ 1296 w 3033"/>
                <a:gd name="T15" fmla="*/ 178 h 1155"/>
                <a:gd name="T16" fmla="*/ 224 w 3033"/>
                <a:gd name="T17" fmla="*/ 178 h 1155"/>
                <a:gd name="T18" fmla="*/ 224 w 3033"/>
                <a:gd name="T19" fmla="*/ 571 h 1155"/>
                <a:gd name="T20" fmla="*/ 499 w 3033"/>
                <a:gd name="T21" fmla="*/ 571 h 1155"/>
                <a:gd name="T22" fmla="*/ 655 w 3033"/>
                <a:gd name="T23" fmla="*/ 529 h 1155"/>
                <a:gd name="T24" fmla="*/ 708 w 3033"/>
                <a:gd name="T25" fmla="*/ 368 h 1155"/>
                <a:gd name="T26" fmla="*/ 655 w 3033"/>
                <a:gd name="T27" fmla="*/ 218 h 1155"/>
                <a:gd name="T28" fmla="*/ 486 w 3033"/>
                <a:gd name="T29" fmla="*/ 178 h 1155"/>
                <a:gd name="T30" fmla="*/ 224 w 3033"/>
                <a:gd name="T31" fmla="*/ 178 h 1155"/>
                <a:gd name="T32" fmla="*/ 2042 w 3033"/>
                <a:gd name="T33" fmla="*/ 0 h 1155"/>
                <a:gd name="T34" fmla="*/ 3033 w 3033"/>
                <a:gd name="T35" fmla="*/ 0 h 1155"/>
                <a:gd name="T36" fmla="*/ 3033 w 3033"/>
                <a:gd name="T37" fmla="*/ 178 h 1155"/>
                <a:gd name="T38" fmla="*/ 2646 w 3033"/>
                <a:gd name="T39" fmla="*/ 178 h 1155"/>
                <a:gd name="T40" fmla="*/ 2646 w 3033"/>
                <a:gd name="T41" fmla="*/ 1155 h 1155"/>
                <a:gd name="T42" fmla="*/ 2429 w 3033"/>
                <a:gd name="T43" fmla="*/ 1155 h 1155"/>
                <a:gd name="T44" fmla="*/ 2429 w 3033"/>
                <a:gd name="T45" fmla="*/ 178 h 1155"/>
                <a:gd name="T46" fmla="*/ 2042 w 3033"/>
                <a:gd name="T47" fmla="*/ 178 h 1155"/>
                <a:gd name="T48" fmla="*/ 2042 w 3033"/>
                <a:gd name="T49" fmla="*/ 0 h 1155"/>
                <a:gd name="T50" fmla="*/ 1072 w 3033"/>
                <a:gd name="T51" fmla="*/ 0 h 1155"/>
                <a:gd name="T52" fmla="*/ 1590 w 3033"/>
                <a:gd name="T53" fmla="*/ 0 h 1155"/>
                <a:gd name="T54" fmla="*/ 1790 w 3033"/>
                <a:gd name="T55" fmla="*/ 28 h 1155"/>
                <a:gd name="T56" fmla="*/ 1964 w 3033"/>
                <a:gd name="T57" fmla="*/ 171 h 1155"/>
                <a:gd name="T58" fmla="*/ 2010 w 3033"/>
                <a:gd name="T59" fmla="*/ 368 h 1155"/>
                <a:gd name="T60" fmla="*/ 1885 w 3033"/>
                <a:gd name="T61" fmla="*/ 672 h 1155"/>
                <a:gd name="T62" fmla="*/ 1760 w 3033"/>
                <a:gd name="T63" fmla="*/ 731 h 1155"/>
                <a:gd name="T64" fmla="*/ 1558 w 3033"/>
                <a:gd name="T65" fmla="*/ 748 h 1155"/>
                <a:gd name="T66" fmla="*/ 1296 w 3033"/>
                <a:gd name="T67" fmla="*/ 748 h 1155"/>
                <a:gd name="T68" fmla="*/ 1296 w 3033"/>
                <a:gd name="T69" fmla="*/ 1155 h 1155"/>
                <a:gd name="T70" fmla="*/ 1072 w 3033"/>
                <a:gd name="T71" fmla="*/ 1155 h 1155"/>
                <a:gd name="T72" fmla="*/ 1072 w 3033"/>
                <a:gd name="T73" fmla="*/ 0 h 1155"/>
                <a:gd name="T74" fmla="*/ 0 w 3033"/>
                <a:gd name="T75" fmla="*/ 0 h 1155"/>
                <a:gd name="T76" fmla="*/ 518 w 3033"/>
                <a:gd name="T77" fmla="*/ 0 h 1155"/>
                <a:gd name="T78" fmla="*/ 718 w 3033"/>
                <a:gd name="T79" fmla="*/ 28 h 1155"/>
                <a:gd name="T80" fmla="*/ 892 w 3033"/>
                <a:gd name="T81" fmla="*/ 171 h 1155"/>
                <a:gd name="T82" fmla="*/ 938 w 3033"/>
                <a:gd name="T83" fmla="*/ 368 h 1155"/>
                <a:gd name="T84" fmla="*/ 813 w 3033"/>
                <a:gd name="T85" fmla="*/ 672 h 1155"/>
                <a:gd name="T86" fmla="*/ 688 w 3033"/>
                <a:gd name="T87" fmla="*/ 731 h 1155"/>
                <a:gd name="T88" fmla="*/ 486 w 3033"/>
                <a:gd name="T89" fmla="*/ 748 h 1155"/>
                <a:gd name="T90" fmla="*/ 224 w 3033"/>
                <a:gd name="T91" fmla="*/ 748 h 1155"/>
                <a:gd name="T92" fmla="*/ 224 w 3033"/>
                <a:gd name="T93" fmla="*/ 1155 h 1155"/>
                <a:gd name="T94" fmla="*/ 0 w 3033"/>
                <a:gd name="T95" fmla="*/ 1155 h 1155"/>
                <a:gd name="T96" fmla="*/ 0 w 3033"/>
                <a:gd name="T97" fmla="*/ 0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33" h="1155">
                  <a:moveTo>
                    <a:pt x="1296" y="178"/>
                  </a:moveTo>
                  <a:lnTo>
                    <a:pt x="1296" y="571"/>
                  </a:lnTo>
                  <a:lnTo>
                    <a:pt x="1571" y="571"/>
                  </a:lnTo>
                  <a:cubicBezTo>
                    <a:pt x="1647" y="571"/>
                    <a:pt x="1699" y="557"/>
                    <a:pt x="1727" y="529"/>
                  </a:cubicBezTo>
                  <a:cubicBezTo>
                    <a:pt x="1762" y="493"/>
                    <a:pt x="1780" y="439"/>
                    <a:pt x="1780" y="368"/>
                  </a:cubicBezTo>
                  <a:cubicBezTo>
                    <a:pt x="1780" y="304"/>
                    <a:pt x="1762" y="254"/>
                    <a:pt x="1727" y="218"/>
                  </a:cubicBezTo>
                  <a:cubicBezTo>
                    <a:pt x="1700" y="191"/>
                    <a:pt x="1643" y="178"/>
                    <a:pt x="1558" y="178"/>
                  </a:cubicBezTo>
                  <a:lnTo>
                    <a:pt x="1296" y="178"/>
                  </a:lnTo>
                  <a:close/>
                  <a:moveTo>
                    <a:pt x="224" y="178"/>
                  </a:moveTo>
                  <a:lnTo>
                    <a:pt x="224" y="571"/>
                  </a:lnTo>
                  <a:lnTo>
                    <a:pt x="499" y="571"/>
                  </a:lnTo>
                  <a:cubicBezTo>
                    <a:pt x="575" y="571"/>
                    <a:pt x="627" y="557"/>
                    <a:pt x="655" y="529"/>
                  </a:cubicBezTo>
                  <a:cubicBezTo>
                    <a:pt x="690" y="493"/>
                    <a:pt x="708" y="439"/>
                    <a:pt x="708" y="368"/>
                  </a:cubicBezTo>
                  <a:cubicBezTo>
                    <a:pt x="708" y="304"/>
                    <a:pt x="690" y="254"/>
                    <a:pt x="655" y="218"/>
                  </a:cubicBezTo>
                  <a:cubicBezTo>
                    <a:pt x="628" y="191"/>
                    <a:pt x="571" y="178"/>
                    <a:pt x="486" y="178"/>
                  </a:cubicBezTo>
                  <a:lnTo>
                    <a:pt x="224" y="178"/>
                  </a:lnTo>
                  <a:close/>
                  <a:moveTo>
                    <a:pt x="2042" y="0"/>
                  </a:moveTo>
                  <a:lnTo>
                    <a:pt x="3033" y="0"/>
                  </a:lnTo>
                  <a:lnTo>
                    <a:pt x="3033" y="178"/>
                  </a:lnTo>
                  <a:lnTo>
                    <a:pt x="2646" y="178"/>
                  </a:lnTo>
                  <a:lnTo>
                    <a:pt x="2646" y="1155"/>
                  </a:lnTo>
                  <a:lnTo>
                    <a:pt x="2429" y="1155"/>
                  </a:lnTo>
                  <a:lnTo>
                    <a:pt x="2429" y="178"/>
                  </a:lnTo>
                  <a:lnTo>
                    <a:pt x="2042" y="178"/>
                  </a:lnTo>
                  <a:lnTo>
                    <a:pt x="2042" y="0"/>
                  </a:lnTo>
                  <a:close/>
                  <a:moveTo>
                    <a:pt x="1072" y="0"/>
                  </a:moveTo>
                  <a:lnTo>
                    <a:pt x="1590" y="0"/>
                  </a:lnTo>
                  <a:cubicBezTo>
                    <a:pt x="1681" y="0"/>
                    <a:pt x="1748" y="10"/>
                    <a:pt x="1790" y="28"/>
                  </a:cubicBezTo>
                  <a:cubicBezTo>
                    <a:pt x="1868" y="56"/>
                    <a:pt x="1926" y="104"/>
                    <a:pt x="1964" y="171"/>
                  </a:cubicBezTo>
                  <a:cubicBezTo>
                    <a:pt x="1995" y="227"/>
                    <a:pt x="2010" y="292"/>
                    <a:pt x="2010" y="368"/>
                  </a:cubicBezTo>
                  <a:cubicBezTo>
                    <a:pt x="2010" y="501"/>
                    <a:pt x="1969" y="602"/>
                    <a:pt x="1885" y="672"/>
                  </a:cubicBezTo>
                  <a:cubicBezTo>
                    <a:pt x="1852" y="700"/>
                    <a:pt x="1810" y="720"/>
                    <a:pt x="1760" y="731"/>
                  </a:cubicBezTo>
                  <a:cubicBezTo>
                    <a:pt x="1710" y="743"/>
                    <a:pt x="1643" y="748"/>
                    <a:pt x="1558" y="748"/>
                  </a:cubicBezTo>
                  <a:lnTo>
                    <a:pt x="1296" y="748"/>
                  </a:lnTo>
                  <a:lnTo>
                    <a:pt x="1296" y="1155"/>
                  </a:lnTo>
                  <a:lnTo>
                    <a:pt x="1072" y="1155"/>
                  </a:lnTo>
                  <a:lnTo>
                    <a:pt x="1072" y="0"/>
                  </a:lnTo>
                  <a:close/>
                  <a:moveTo>
                    <a:pt x="0" y="0"/>
                  </a:moveTo>
                  <a:lnTo>
                    <a:pt x="518" y="0"/>
                  </a:lnTo>
                  <a:cubicBezTo>
                    <a:pt x="609" y="0"/>
                    <a:pt x="676" y="10"/>
                    <a:pt x="718" y="28"/>
                  </a:cubicBezTo>
                  <a:cubicBezTo>
                    <a:pt x="796" y="56"/>
                    <a:pt x="854" y="104"/>
                    <a:pt x="892" y="171"/>
                  </a:cubicBezTo>
                  <a:cubicBezTo>
                    <a:pt x="923" y="227"/>
                    <a:pt x="938" y="292"/>
                    <a:pt x="938" y="368"/>
                  </a:cubicBezTo>
                  <a:cubicBezTo>
                    <a:pt x="938" y="501"/>
                    <a:pt x="897" y="602"/>
                    <a:pt x="813" y="672"/>
                  </a:cubicBezTo>
                  <a:cubicBezTo>
                    <a:pt x="780" y="700"/>
                    <a:pt x="738" y="720"/>
                    <a:pt x="688" y="731"/>
                  </a:cubicBezTo>
                  <a:cubicBezTo>
                    <a:pt x="638" y="743"/>
                    <a:pt x="571" y="748"/>
                    <a:pt x="486" y="748"/>
                  </a:cubicBezTo>
                  <a:lnTo>
                    <a:pt x="224" y="748"/>
                  </a:lnTo>
                  <a:lnTo>
                    <a:pt x="224" y="1155"/>
                  </a:lnTo>
                  <a:lnTo>
                    <a:pt x="0" y="115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3000">
                  <a:srgbClr val="00B0F0"/>
                </a:gs>
                <a:gs pos="0">
                  <a:schemeClr val="bg1"/>
                </a:gs>
                <a:gs pos="100000">
                  <a:srgbClr val="0070C0"/>
                </a:gs>
              </a:gsLst>
              <a:lin ang="135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1098550" extrusionH="114300">
              <a:bevelT w="12700" h="6350"/>
              <a:extrusionClr>
                <a:schemeClr val="tx1">
                  <a:lumMod val="95000"/>
                  <a:lumOff val="5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580112" y="2493096"/>
            <a:ext cx="1800000" cy="1800000"/>
            <a:chOff x="3689446" y="1707013"/>
            <a:chExt cx="1819275" cy="1840554"/>
          </a:xfrm>
          <a:scene3d>
            <a:camera prst="perspectiveFront" fov="4800000">
              <a:rot lat="19253440" lon="3656760" rev="20043578"/>
            </a:camera>
            <a:lightRig rig="balanced" dir="t">
              <a:rot lat="0" lon="0" rev="6600000"/>
            </a:lightRig>
          </a:scene3d>
        </p:grpSpPr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3696589" y="1707013"/>
              <a:ext cx="1804988" cy="687388"/>
            </a:xfrm>
            <a:custGeom>
              <a:avLst/>
              <a:gdLst>
                <a:gd name="T0" fmla="*/ 1296 w 3033"/>
                <a:gd name="T1" fmla="*/ 178 h 1155"/>
                <a:gd name="T2" fmla="*/ 1296 w 3033"/>
                <a:gd name="T3" fmla="*/ 571 h 1155"/>
                <a:gd name="T4" fmla="*/ 1571 w 3033"/>
                <a:gd name="T5" fmla="*/ 571 h 1155"/>
                <a:gd name="T6" fmla="*/ 1727 w 3033"/>
                <a:gd name="T7" fmla="*/ 529 h 1155"/>
                <a:gd name="T8" fmla="*/ 1780 w 3033"/>
                <a:gd name="T9" fmla="*/ 368 h 1155"/>
                <a:gd name="T10" fmla="*/ 1727 w 3033"/>
                <a:gd name="T11" fmla="*/ 218 h 1155"/>
                <a:gd name="T12" fmla="*/ 1558 w 3033"/>
                <a:gd name="T13" fmla="*/ 178 h 1155"/>
                <a:gd name="T14" fmla="*/ 1296 w 3033"/>
                <a:gd name="T15" fmla="*/ 178 h 1155"/>
                <a:gd name="T16" fmla="*/ 224 w 3033"/>
                <a:gd name="T17" fmla="*/ 178 h 1155"/>
                <a:gd name="T18" fmla="*/ 224 w 3033"/>
                <a:gd name="T19" fmla="*/ 571 h 1155"/>
                <a:gd name="T20" fmla="*/ 499 w 3033"/>
                <a:gd name="T21" fmla="*/ 571 h 1155"/>
                <a:gd name="T22" fmla="*/ 655 w 3033"/>
                <a:gd name="T23" fmla="*/ 529 h 1155"/>
                <a:gd name="T24" fmla="*/ 708 w 3033"/>
                <a:gd name="T25" fmla="*/ 368 h 1155"/>
                <a:gd name="T26" fmla="*/ 655 w 3033"/>
                <a:gd name="T27" fmla="*/ 218 h 1155"/>
                <a:gd name="T28" fmla="*/ 486 w 3033"/>
                <a:gd name="T29" fmla="*/ 178 h 1155"/>
                <a:gd name="T30" fmla="*/ 224 w 3033"/>
                <a:gd name="T31" fmla="*/ 178 h 1155"/>
                <a:gd name="T32" fmla="*/ 2042 w 3033"/>
                <a:gd name="T33" fmla="*/ 0 h 1155"/>
                <a:gd name="T34" fmla="*/ 3033 w 3033"/>
                <a:gd name="T35" fmla="*/ 0 h 1155"/>
                <a:gd name="T36" fmla="*/ 3033 w 3033"/>
                <a:gd name="T37" fmla="*/ 178 h 1155"/>
                <a:gd name="T38" fmla="*/ 2646 w 3033"/>
                <a:gd name="T39" fmla="*/ 178 h 1155"/>
                <a:gd name="T40" fmla="*/ 2646 w 3033"/>
                <a:gd name="T41" fmla="*/ 1155 h 1155"/>
                <a:gd name="T42" fmla="*/ 2429 w 3033"/>
                <a:gd name="T43" fmla="*/ 1155 h 1155"/>
                <a:gd name="T44" fmla="*/ 2429 w 3033"/>
                <a:gd name="T45" fmla="*/ 178 h 1155"/>
                <a:gd name="T46" fmla="*/ 2042 w 3033"/>
                <a:gd name="T47" fmla="*/ 178 h 1155"/>
                <a:gd name="T48" fmla="*/ 2042 w 3033"/>
                <a:gd name="T49" fmla="*/ 0 h 1155"/>
                <a:gd name="T50" fmla="*/ 1072 w 3033"/>
                <a:gd name="T51" fmla="*/ 0 h 1155"/>
                <a:gd name="T52" fmla="*/ 1590 w 3033"/>
                <a:gd name="T53" fmla="*/ 0 h 1155"/>
                <a:gd name="T54" fmla="*/ 1790 w 3033"/>
                <a:gd name="T55" fmla="*/ 28 h 1155"/>
                <a:gd name="T56" fmla="*/ 1964 w 3033"/>
                <a:gd name="T57" fmla="*/ 171 h 1155"/>
                <a:gd name="T58" fmla="*/ 2010 w 3033"/>
                <a:gd name="T59" fmla="*/ 368 h 1155"/>
                <a:gd name="T60" fmla="*/ 1885 w 3033"/>
                <a:gd name="T61" fmla="*/ 672 h 1155"/>
                <a:gd name="T62" fmla="*/ 1760 w 3033"/>
                <a:gd name="T63" fmla="*/ 731 h 1155"/>
                <a:gd name="T64" fmla="*/ 1558 w 3033"/>
                <a:gd name="T65" fmla="*/ 748 h 1155"/>
                <a:gd name="T66" fmla="*/ 1296 w 3033"/>
                <a:gd name="T67" fmla="*/ 748 h 1155"/>
                <a:gd name="T68" fmla="*/ 1296 w 3033"/>
                <a:gd name="T69" fmla="*/ 1155 h 1155"/>
                <a:gd name="T70" fmla="*/ 1072 w 3033"/>
                <a:gd name="T71" fmla="*/ 1155 h 1155"/>
                <a:gd name="T72" fmla="*/ 1072 w 3033"/>
                <a:gd name="T73" fmla="*/ 0 h 1155"/>
                <a:gd name="T74" fmla="*/ 0 w 3033"/>
                <a:gd name="T75" fmla="*/ 0 h 1155"/>
                <a:gd name="T76" fmla="*/ 518 w 3033"/>
                <a:gd name="T77" fmla="*/ 0 h 1155"/>
                <a:gd name="T78" fmla="*/ 718 w 3033"/>
                <a:gd name="T79" fmla="*/ 28 h 1155"/>
                <a:gd name="T80" fmla="*/ 892 w 3033"/>
                <a:gd name="T81" fmla="*/ 171 h 1155"/>
                <a:gd name="T82" fmla="*/ 938 w 3033"/>
                <a:gd name="T83" fmla="*/ 368 h 1155"/>
                <a:gd name="T84" fmla="*/ 813 w 3033"/>
                <a:gd name="T85" fmla="*/ 672 h 1155"/>
                <a:gd name="T86" fmla="*/ 688 w 3033"/>
                <a:gd name="T87" fmla="*/ 731 h 1155"/>
                <a:gd name="T88" fmla="*/ 486 w 3033"/>
                <a:gd name="T89" fmla="*/ 748 h 1155"/>
                <a:gd name="T90" fmla="*/ 224 w 3033"/>
                <a:gd name="T91" fmla="*/ 748 h 1155"/>
                <a:gd name="T92" fmla="*/ 224 w 3033"/>
                <a:gd name="T93" fmla="*/ 1155 h 1155"/>
                <a:gd name="T94" fmla="*/ 0 w 3033"/>
                <a:gd name="T95" fmla="*/ 1155 h 1155"/>
                <a:gd name="T96" fmla="*/ 0 w 3033"/>
                <a:gd name="T97" fmla="*/ 0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33" h="1155">
                  <a:moveTo>
                    <a:pt x="1296" y="178"/>
                  </a:moveTo>
                  <a:lnTo>
                    <a:pt x="1296" y="571"/>
                  </a:lnTo>
                  <a:lnTo>
                    <a:pt x="1571" y="571"/>
                  </a:lnTo>
                  <a:cubicBezTo>
                    <a:pt x="1647" y="571"/>
                    <a:pt x="1699" y="557"/>
                    <a:pt x="1727" y="529"/>
                  </a:cubicBezTo>
                  <a:cubicBezTo>
                    <a:pt x="1762" y="493"/>
                    <a:pt x="1780" y="439"/>
                    <a:pt x="1780" y="368"/>
                  </a:cubicBezTo>
                  <a:cubicBezTo>
                    <a:pt x="1780" y="304"/>
                    <a:pt x="1762" y="254"/>
                    <a:pt x="1727" y="218"/>
                  </a:cubicBezTo>
                  <a:cubicBezTo>
                    <a:pt x="1700" y="191"/>
                    <a:pt x="1643" y="178"/>
                    <a:pt x="1558" y="178"/>
                  </a:cubicBezTo>
                  <a:lnTo>
                    <a:pt x="1296" y="178"/>
                  </a:lnTo>
                  <a:close/>
                  <a:moveTo>
                    <a:pt x="224" y="178"/>
                  </a:moveTo>
                  <a:lnTo>
                    <a:pt x="224" y="571"/>
                  </a:lnTo>
                  <a:lnTo>
                    <a:pt x="499" y="571"/>
                  </a:lnTo>
                  <a:cubicBezTo>
                    <a:pt x="575" y="571"/>
                    <a:pt x="627" y="557"/>
                    <a:pt x="655" y="529"/>
                  </a:cubicBezTo>
                  <a:cubicBezTo>
                    <a:pt x="690" y="493"/>
                    <a:pt x="708" y="439"/>
                    <a:pt x="708" y="368"/>
                  </a:cubicBezTo>
                  <a:cubicBezTo>
                    <a:pt x="708" y="304"/>
                    <a:pt x="690" y="254"/>
                    <a:pt x="655" y="218"/>
                  </a:cubicBezTo>
                  <a:cubicBezTo>
                    <a:pt x="628" y="191"/>
                    <a:pt x="571" y="178"/>
                    <a:pt x="486" y="178"/>
                  </a:cubicBezTo>
                  <a:lnTo>
                    <a:pt x="224" y="178"/>
                  </a:lnTo>
                  <a:close/>
                  <a:moveTo>
                    <a:pt x="2042" y="0"/>
                  </a:moveTo>
                  <a:lnTo>
                    <a:pt x="3033" y="0"/>
                  </a:lnTo>
                  <a:lnTo>
                    <a:pt x="3033" y="178"/>
                  </a:lnTo>
                  <a:lnTo>
                    <a:pt x="2646" y="178"/>
                  </a:lnTo>
                  <a:lnTo>
                    <a:pt x="2646" y="1155"/>
                  </a:lnTo>
                  <a:lnTo>
                    <a:pt x="2429" y="1155"/>
                  </a:lnTo>
                  <a:lnTo>
                    <a:pt x="2429" y="178"/>
                  </a:lnTo>
                  <a:lnTo>
                    <a:pt x="2042" y="178"/>
                  </a:lnTo>
                  <a:lnTo>
                    <a:pt x="2042" y="0"/>
                  </a:lnTo>
                  <a:close/>
                  <a:moveTo>
                    <a:pt x="1072" y="0"/>
                  </a:moveTo>
                  <a:lnTo>
                    <a:pt x="1590" y="0"/>
                  </a:lnTo>
                  <a:cubicBezTo>
                    <a:pt x="1681" y="0"/>
                    <a:pt x="1748" y="10"/>
                    <a:pt x="1790" y="28"/>
                  </a:cubicBezTo>
                  <a:cubicBezTo>
                    <a:pt x="1868" y="56"/>
                    <a:pt x="1926" y="104"/>
                    <a:pt x="1964" y="171"/>
                  </a:cubicBezTo>
                  <a:cubicBezTo>
                    <a:pt x="1995" y="227"/>
                    <a:pt x="2010" y="292"/>
                    <a:pt x="2010" y="368"/>
                  </a:cubicBezTo>
                  <a:cubicBezTo>
                    <a:pt x="2010" y="501"/>
                    <a:pt x="1969" y="602"/>
                    <a:pt x="1885" y="672"/>
                  </a:cubicBezTo>
                  <a:cubicBezTo>
                    <a:pt x="1852" y="700"/>
                    <a:pt x="1810" y="720"/>
                    <a:pt x="1760" y="731"/>
                  </a:cubicBezTo>
                  <a:cubicBezTo>
                    <a:pt x="1710" y="743"/>
                    <a:pt x="1643" y="748"/>
                    <a:pt x="1558" y="748"/>
                  </a:cubicBezTo>
                  <a:lnTo>
                    <a:pt x="1296" y="748"/>
                  </a:lnTo>
                  <a:lnTo>
                    <a:pt x="1296" y="1155"/>
                  </a:lnTo>
                  <a:lnTo>
                    <a:pt x="1072" y="1155"/>
                  </a:lnTo>
                  <a:lnTo>
                    <a:pt x="1072" y="0"/>
                  </a:lnTo>
                  <a:close/>
                  <a:moveTo>
                    <a:pt x="0" y="0"/>
                  </a:moveTo>
                  <a:lnTo>
                    <a:pt x="518" y="0"/>
                  </a:lnTo>
                  <a:cubicBezTo>
                    <a:pt x="609" y="0"/>
                    <a:pt x="676" y="10"/>
                    <a:pt x="718" y="28"/>
                  </a:cubicBezTo>
                  <a:cubicBezTo>
                    <a:pt x="796" y="56"/>
                    <a:pt x="854" y="104"/>
                    <a:pt x="892" y="171"/>
                  </a:cubicBezTo>
                  <a:cubicBezTo>
                    <a:pt x="923" y="227"/>
                    <a:pt x="938" y="292"/>
                    <a:pt x="938" y="368"/>
                  </a:cubicBezTo>
                  <a:cubicBezTo>
                    <a:pt x="938" y="501"/>
                    <a:pt x="897" y="602"/>
                    <a:pt x="813" y="672"/>
                  </a:cubicBezTo>
                  <a:cubicBezTo>
                    <a:pt x="780" y="700"/>
                    <a:pt x="738" y="720"/>
                    <a:pt x="688" y="731"/>
                  </a:cubicBezTo>
                  <a:cubicBezTo>
                    <a:pt x="638" y="743"/>
                    <a:pt x="571" y="748"/>
                    <a:pt x="486" y="748"/>
                  </a:cubicBezTo>
                  <a:lnTo>
                    <a:pt x="224" y="748"/>
                  </a:lnTo>
                  <a:lnTo>
                    <a:pt x="224" y="1155"/>
                  </a:lnTo>
                  <a:lnTo>
                    <a:pt x="0" y="115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6000">
                  <a:srgbClr val="9A9600"/>
                </a:gs>
                <a:gs pos="30000">
                  <a:srgbClr val="CCCC00"/>
                </a:gs>
              </a:gsLst>
              <a:lin ang="27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990600" extrusionH="114300">
              <a:bevelT w="12700" h="6350"/>
              <a:extrusionClr>
                <a:srgbClr val="36350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  <p:sp>
          <p:nvSpPr>
            <p:cNvPr id="20" name="Freeform 24"/>
            <p:cNvSpPr>
              <a:spLocks noEditPoints="1"/>
            </p:cNvSpPr>
            <p:nvPr/>
          </p:nvSpPr>
          <p:spPr bwMode="auto">
            <a:xfrm>
              <a:off x="3689446" y="2564904"/>
              <a:ext cx="1819275" cy="982663"/>
            </a:xfrm>
            <a:custGeom>
              <a:avLst/>
              <a:gdLst>
                <a:gd name="T0" fmla="*/ 1901 w 3055"/>
                <a:gd name="T1" fmla="*/ 254 h 1651"/>
                <a:gd name="T2" fmla="*/ 1901 w 3055"/>
                <a:gd name="T3" fmla="*/ 1396 h 1651"/>
                <a:gd name="T4" fmla="*/ 2276 w 3055"/>
                <a:gd name="T5" fmla="*/ 1396 h 1651"/>
                <a:gd name="T6" fmla="*/ 2632 w 3055"/>
                <a:gd name="T7" fmla="*/ 1253 h 1651"/>
                <a:gd name="T8" fmla="*/ 2725 w 3055"/>
                <a:gd name="T9" fmla="*/ 844 h 1651"/>
                <a:gd name="T10" fmla="*/ 2618 w 3055"/>
                <a:gd name="T11" fmla="*/ 383 h 1651"/>
                <a:gd name="T12" fmla="*/ 2484 w 3055"/>
                <a:gd name="T13" fmla="*/ 284 h 1651"/>
                <a:gd name="T14" fmla="*/ 2257 w 3055"/>
                <a:gd name="T15" fmla="*/ 254 h 1651"/>
                <a:gd name="T16" fmla="*/ 1901 w 3055"/>
                <a:gd name="T17" fmla="*/ 254 h 1651"/>
                <a:gd name="T18" fmla="*/ 1581 w 3055"/>
                <a:gd name="T19" fmla="*/ 0 h 1651"/>
                <a:gd name="T20" fmla="*/ 2229 w 3055"/>
                <a:gd name="T21" fmla="*/ 0 h 1651"/>
                <a:gd name="T22" fmla="*/ 2617 w 3055"/>
                <a:gd name="T23" fmla="*/ 40 h 1651"/>
                <a:gd name="T24" fmla="*/ 2970 w 3055"/>
                <a:gd name="T25" fmla="*/ 372 h 1651"/>
                <a:gd name="T26" fmla="*/ 3055 w 3055"/>
                <a:gd name="T27" fmla="*/ 806 h 1651"/>
                <a:gd name="T28" fmla="*/ 2751 w 3055"/>
                <a:gd name="T29" fmla="*/ 1552 h 1651"/>
                <a:gd name="T30" fmla="*/ 2559 w 3055"/>
                <a:gd name="T31" fmla="*/ 1631 h 1651"/>
                <a:gd name="T32" fmla="*/ 2248 w 3055"/>
                <a:gd name="T33" fmla="*/ 1651 h 1651"/>
                <a:gd name="T34" fmla="*/ 1581 w 3055"/>
                <a:gd name="T35" fmla="*/ 1651 h 1651"/>
                <a:gd name="T36" fmla="*/ 1581 w 3055"/>
                <a:gd name="T37" fmla="*/ 0 h 1651"/>
                <a:gd name="T38" fmla="*/ 0 w 3055"/>
                <a:gd name="T39" fmla="*/ 0 h 1651"/>
                <a:gd name="T40" fmla="*/ 722 w 3055"/>
                <a:gd name="T41" fmla="*/ 0 h 1651"/>
                <a:gd name="T42" fmla="*/ 1143 w 3055"/>
                <a:gd name="T43" fmla="*/ 70 h 1651"/>
                <a:gd name="T44" fmla="*/ 1283 w 3055"/>
                <a:gd name="T45" fmla="*/ 224 h 1651"/>
                <a:gd name="T46" fmla="*/ 1332 w 3055"/>
                <a:gd name="T47" fmla="*/ 441 h 1651"/>
                <a:gd name="T48" fmla="*/ 1261 w 3055"/>
                <a:gd name="T49" fmla="*/ 673 h 1651"/>
                <a:gd name="T50" fmla="*/ 1051 w 3055"/>
                <a:gd name="T51" fmla="*/ 805 h 1651"/>
                <a:gd name="T52" fmla="*/ 1214 w 3055"/>
                <a:gd name="T53" fmla="*/ 880 h 1651"/>
                <a:gd name="T54" fmla="*/ 1332 w 3055"/>
                <a:gd name="T55" fmla="*/ 1181 h 1651"/>
                <a:gd name="T56" fmla="*/ 1255 w 3055"/>
                <a:gd name="T57" fmla="*/ 1447 h 1651"/>
                <a:gd name="T58" fmla="*/ 946 w 3055"/>
                <a:gd name="T59" fmla="*/ 1632 h 1651"/>
                <a:gd name="T60" fmla="*/ 656 w 3055"/>
                <a:gd name="T61" fmla="*/ 1651 h 1651"/>
                <a:gd name="T62" fmla="*/ 0 w 3055"/>
                <a:gd name="T63" fmla="*/ 1651 h 1651"/>
                <a:gd name="T64" fmla="*/ 0 w 3055"/>
                <a:gd name="T65" fmla="*/ 1396 h 1651"/>
                <a:gd name="T66" fmla="*/ 675 w 3055"/>
                <a:gd name="T67" fmla="*/ 1396 h 1651"/>
                <a:gd name="T68" fmla="*/ 927 w 3055"/>
                <a:gd name="T69" fmla="*/ 1346 h 1651"/>
                <a:gd name="T70" fmla="*/ 1003 w 3055"/>
                <a:gd name="T71" fmla="*/ 1172 h 1651"/>
                <a:gd name="T72" fmla="*/ 903 w 3055"/>
                <a:gd name="T73" fmla="*/ 981 h 1651"/>
                <a:gd name="T74" fmla="*/ 638 w 3055"/>
                <a:gd name="T75" fmla="*/ 929 h 1651"/>
                <a:gd name="T76" fmla="*/ 159 w 3055"/>
                <a:gd name="T77" fmla="*/ 929 h 1651"/>
                <a:gd name="T78" fmla="*/ 159 w 3055"/>
                <a:gd name="T79" fmla="*/ 675 h 1651"/>
                <a:gd name="T80" fmla="*/ 675 w 3055"/>
                <a:gd name="T81" fmla="*/ 675 h 1651"/>
                <a:gd name="T82" fmla="*/ 841 w 3055"/>
                <a:gd name="T83" fmla="*/ 666 h 1651"/>
                <a:gd name="T84" fmla="*/ 926 w 3055"/>
                <a:gd name="T85" fmla="*/ 634 h 1651"/>
                <a:gd name="T86" fmla="*/ 1012 w 3055"/>
                <a:gd name="T87" fmla="*/ 450 h 1651"/>
                <a:gd name="T88" fmla="*/ 913 w 3055"/>
                <a:gd name="T89" fmla="*/ 278 h 1651"/>
                <a:gd name="T90" fmla="*/ 694 w 3055"/>
                <a:gd name="T91" fmla="*/ 254 h 1651"/>
                <a:gd name="T92" fmla="*/ 0 w 3055"/>
                <a:gd name="T93" fmla="*/ 254 h 1651"/>
                <a:gd name="T94" fmla="*/ 0 w 3055"/>
                <a:gd name="T95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5" h="1651">
                  <a:moveTo>
                    <a:pt x="1901" y="254"/>
                  </a:moveTo>
                  <a:lnTo>
                    <a:pt x="1901" y="1396"/>
                  </a:lnTo>
                  <a:lnTo>
                    <a:pt x="2276" y="1396"/>
                  </a:lnTo>
                  <a:cubicBezTo>
                    <a:pt x="2445" y="1396"/>
                    <a:pt x="2564" y="1349"/>
                    <a:pt x="2632" y="1253"/>
                  </a:cubicBezTo>
                  <a:cubicBezTo>
                    <a:pt x="2694" y="1159"/>
                    <a:pt x="2725" y="1022"/>
                    <a:pt x="2725" y="844"/>
                  </a:cubicBezTo>
                  <a:cubicBezTo>
                    <a:pt x="2725" y="644"/>
                    <a:pt x="2690" y="490"/>
                    <a:pt x="2618" y="383"/>
                  </a:cubicBezTo>
                  <a:cubicBezTo>
                    <a:pt x="2584" y="338"/>
                    <a:pt x="2539" y="305"/>
                    <a:pt x="2484" y="284"/>
                  </a:cubicBezTo>
                  <a:cubicBezTo>
                    <a:pt x="2428" y="264"/>
                    <a:pt x="2353" y="254"/>
                    <a:pt x="2257" y="254"/>
                  </a:cubicBezTo>
                  <a:lnTo>
                    <a:pt x="1901" y="254"/>
                  </a:lnTo>
                  <a:close/>
                  <a:moveTo>
                    <a:pt x="1581" y="0"/>
                  </a:moveTo>
                  <a:lnTo>
                    <a:pt x="2229" y="0"/>
                  </a:lnTo>
                  <a:cubicBezTo>
                    <a:pt x="2401" y="0"/>
                    <a:pt x="2530" y="13"/>
                    <a:pt x="2617" y="40"/>
                  </a:cubicBezTo>
                  <a:cubicBezTo>
                    <a:pt x="2767" y="92"/>
                    <a:pt x="2885" y="203"/>
                    <a:pt x="2970" y="372"/>
                  </a:cubicBezTo>
                  <a:cubicBezTo>
                    <a:pt x="3026" y="479"/>
                    <a:pt x="3055" y="624"/>
                    <a:pt x="3055" y="806"/>
                  </a:cubicBezTo>
                  <a:cubicBezTo>
                    <a:pt x="3055" y="1173"/>
                    <a:pt x="2953" y="1422"/>
                    <a:pt x="2751" y="1552"/>
                  </a:cubicBezTo>
                  <a:cubicBezTo>
                    <a:pt x="2692" y="1592"/>
                    <a:pt x="2628" y="1618"/>
                    <a:pt x="2559" y="1631"/>
                  </a:cubicBezTo>
                  <a:cubicBezTo>
                    <a:pt x="2491" y="1644"/>
                    <a:pt x="2387" y="1651"/>
                    <a:pt x="2248" y="1651"/>
                  </a:cubicBezTo>
                  <a:lnTo>
                    <a:pt x="1581" y="1651"/>
                  </a:lnTo>
                  <a:lnTo>
                    <a:pt x="1581" y="0"/>
                  </a:lnTo>
                  <a:close/>
                  <a:moveTo>
                    <a:pt x="0" y="0"/>
                  </a:moveTo>
                  <a:lnTo>
                    <a:pt x="722" y="0"/>
                  </a:lnTo>
                  <a:cubicBezTo>
                    <a:pt x="922" y="0"/>
                    <a:pt x="1063" y="23"/>
                    <a:pt x="1143" y="70"/>
                  </a:cubicBezTo>
                  <a:cubicBezTo>
                    <a:pt x="1204" y="110"/>
                    <a:pt x="1250" y="162"/>
                    <a:pt x="1283" y="224"/>
                  </a:cubicBezTo>
                  <a:cubicBezTo>
                    <a:pt x="1316" y="286"/>
                    <a:pt x="1332" y="358"/>
                    <a:pt x="1332" y="441"/>
                  </a:cubicBezTo>
                  <a:cubicBezTo>
                    <a:pt x="1332" y="535"/>
                    <a:pt x="1308" y="612"/>
                    <a:pt x="1261" y="673"/>
                  </a:cubicBezTo>
                  <a:cubicBezTo>
                    <a:pt x="1214" y="734"/>
                    <a:pt x="1144" y="778"/>
                    <a:pt x="1051" y="805"/>
                  </a:cubicBezTo>
                  <a:cubicBezTo>
                    <a:pt x="1118" y="814"/>
                    <a:pt x="1173" y="839"/>
                    <a:pt x="1214" y="880"/>
                  </a:cubicBezTo>
                  <a:cubicBezTo>
                    <a:pt x="1293" y="952"/>
                    <a:pt x="1332" y="1053"/>
                    <a:pt x="1332" y="1181"/>
                  </a:cubicBezTo>
                  <a:cubicBezTo>
                    <a:pt x="1332" y="1281"/>
                    <a:pt x="1306" y="1369"/>
                    <a:pt x="1255" y="1447"/>
                  </a:cubicBezTo>
                  <a:cubicBezTo>
                    <a:pt x="1179" y="1550"/>
                    <a:pt x="1076" y="1612"/>
                    <a:pt x="946" y="1632"/>
                  </a:cubicBezTo>
                  <a:cubicBezTo>
                    <a:pt x="886" y="1644"/>
                    <a:pt x="790" y="1651"/>
                    <a:pt x="656" y="1651"/>
                  </a:cubicBezTo>
                  <a:lnTo>
                    <a:pt x="0" y="1651"/>
                  </a:lnTo>
                  <a:lnTo>
                    <a:pt x="0" y="1396"/>
                  </a:lnTo>
                  <a:lnTo>
                    <a:pt x="675" y="1396"/>
                  </a:lnTo>
                  <a:cubicBezTo>
                    <a:pt x="798" y="1396"/>
                    <a:pt x="882" y="1380"/>
                    <a:pt x="927" y="1346"/>
                  </a:cubicBezTo>
                  <a:cubicBezTo>
                    <a:pt x="977" y="1301"/>
                    <a:pt x="1003" y="1243"/>
                    <a:pt x="1003" y="1172"/>
                  </a:cubicBezTo>
                  <a:cubicBezTo>
                    <a:pt x="1003" y="1083"/>
                    <a:pt x="970" y="1020"/>
                    <a:pt x="903" y="981"/>
                  </a:cubicBezTo>
                  <a:cubicBezTo>
                    <a:pt x="857" y="946"/>
                    <a:pt x="768" y="929"/>
                    <a:pt x="638" y="929"/>
                  </a:cubicBezTo>
                  <a:lnTo>
                    <a:pt x="159" y="929"/>
                  </a:lnTo>
                  <a:lnTo>
                    <a:pt x="159" y="675"/>
                  </a:lnTo>
                  <a:lnTo>
                    <a:pt x="675" y="675"/>
                  </a:lnTo>
                  <a:cubicBezTo>
                    <a:pt x="755" y="675"/>
                    <a:pt x="810" y="672"/>
                    <a:pt x="841" y="666"/>
                  </a:cubicBezTo>
                  <a:cubicBezTo>
                    <a:pt x="872" y="661"/>
                    <a:pt x="900" y="650"/>
                    <a:pt x="926" y="634"/>
                  </a:cubicBezTo>
                  <a:cubicBezTo>
                    <a:pt x="983" y="594"/>
                    <a:pt x="1012" y="533"/>
                    <a:pt x="1012" y="450"/>
                  </a:cubicBezTo>
                  <a:cubicBezTo>
                    <a:pt x="1012" y="368"/>
                    <a:pt x="979" y="311"/>
                    <a:pt x="913" y="278"/>
                  </a:cubicBezTo>
                  <a:cubicBezTo>
                    <a:pt x="875" y="262"/>
                    <a:pt x="802" y="254"/>
                    <a:pt x="694" y="254"/>
                  </a:cubicBezTo>
                  <a:lnTo>
                    <a:pt x="0" y="25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3000">
                  <a:srgbClr val="00B0F0"/>
                </a:gs>
                <a:gs pos="0">
                  <a:schemeClr val="bg1"/>
                </a:gs>
                <a:gs pos="100000">
                  <a:srgbClr val="0070C0"/>
                </a:gs>
              </a:gsLst>
              <a:lin ang="27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990600" extrusionH="114300">
              <a:bevelT w="12700" h="6350"/>
              <a:extrusionClr>
                <a:schemeClr val="tx1">
                  <a:lumMod val="95000"/>
                  <a:lumOff val="5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652320" y="2493096"/>
            <a:ext cx="1800000" cy="1800000"/>
            <a:chOff x="3689447" y="1707013"/>
            <a:chExt cx="1819275" cy="1840554"/>
          </a:xfrm>
          <a:scene3d>
            <a:camera prst="perspectiveFront" fov="4800000">
              <a:rot lat="1328279" lon="2824733" rev="2684991"/>
            </a:camera>
            <a:lightRig rig="balanced" dir="t">
              <a:rot lat="0" lon="0" rev="0"/>
            </a:lightRig>
          </a:scene3d>
        </p:grpSpPr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3689447" y="2564904"/>
              <a:ext cx="1819275" cy="982663"/>
            </a:xfrm>
            <a:custGeom>
              <a:avLst/>
              <a:gdLst>
                <a:gd name="T0" fmla="*/ 1901 w 3055"/>
                <a:gd name="T1" fmla="*/ 254 h 1651"/>
                <a:gd name="T2" fmla="*/ 1901 w 3055"/>
                <a:gd name="T3" fmla="*/ 1396 h 1651"/>
                <a:gd name="T4" fmla="*/ 2276 w 3055"/>
                <a:gd name="T5" fmla="*/ 1396 h 1651"/>
                <a:gd name="T6" fmla="*/ 2632 w 3055"/>
                <a:gd name="T7" fmla="*/ 1253 h 1651"/>
                <a:gd name="T8" fmla="*/ 2725 w 3055"/>
                <a:gd name="T9" fmla="*/ 844 h 1651"/>
                <a:gd name="T10" fmla="*/ 2618 w 3055"/>
                <a:gd name="T11" fmla="*/ 383 h 1651"/>
                <a:gd name="T12" fmla="*/ 2484 w 3055"/>
                <a:gd name="T13" fmla="*/ 284 h 1651"/>
                <a:gd name="T14" fmla="*/ 2257 w 3055"/>
                <a:gd name="T15" fmla="*/ 254 h 1651"/>
                <a:gd name="T16" fmla="*/ 1901 w 3055"/>
                <a:gd name="T17" fmla="*/ 254 h 1651"/>
                <a:gd name="T18" fmla="*/ 1581 w 3055"/>
                <a:gd name="T19" fmla="*/ 0 h 1651"/>
                <a:gd name="T20" fmla="*/ 2229 w 3055"/>
                <a:gd name="T21" fmla="*/ 0 h 1651"/>
                <a:gd name="T22" fmla="*/ 2617 w 3055"/>
                <a:gd name="T23" fmla="*/ 40 h 1651"/>
                <a:gd name="T24" fmla="*/ 2970 w 3055"/>
                <a:gd name="T25" fmla="*/ 372 h 1651"/>
                <a:gd name="T26" fmla="*/ 3055 w 3055"/>
                <a:gd name="T27" fmla="*/ 806 h 1651"/>
                <a:gd name="T28" fmla="*/ 2751 w 3055"/>
                <a:gd name="T29" fmla="*/ 1552 h 1651"/>
                <a:gd name="T30" fmla="*/ 2559 w 3055"/>
                <a:gd name="T31" fmla="*/ 1631 h 1651"/>
                <a:gd name="T32" fmla="*/ 2248 w 3055"/>
                <a:gd name="T33" fmla="*/ 1651 h 1651"/>
                <a:gd name="T34" fmla="*/ 1581 w 3055"/>
                <a:gd name="T35" fmla="*/ 1651 h 1651"/>
                <a:gd name="T36" fmla="*/ 1581 w 3055"/>
                <a:gd name="T37" fmla="*/ 0 h 1651"/>
                <a:gd name="T38" fmla="*/ 0 w 3055"/>
                <a:gd name="T39" fmla="*/ 0 h 1651"/>
                <a:gd name="T40" fmla="*/ 722 w 3055"/>
                <a:gd name="T41" fmla="*/ 0 h 1651"/>
                <a:gd name="T42" fmla="*/ 1143 w 3055"/>
                <a:gd name="T43" fmla="*/ 70 h 1651"/>
                <a:gd name="T44" fmla="*/ 1283 w 3055"/>
                <a:gd name="T45" fmla="*/ 224 h 1651"/>
                <a:gd name="T46" fmla="*/ 1332 w 3055"/>
                <a:gd name="T47" fmla="*/ 441 h 1651"/>
                <a:gd name="T48" fmla="*/ 1261 w 3055"/>
                <a:gd name="T49" fmla="*/ 673 h 1651"/>
                <a:gd name="T50" fmla="*/ 1051 w 3055"/>
                <a:gd name="T51" fmla="*/ 805 h 1651"/>
                <a:gd name="T52" fmla="*/ 1214 w 3055"/>
                <a:gd name="T53" fmla="*/ 880 h 1651"/>
                <a:gd name="T54" fmla="*/ 1332 w 3055"/>
                <a:gd name="T55" fmla="*/ 1181 h 1651"/>
                <a:gd name="T56" fmla="*/ 1255 w 3055"/>
                <a:gd name="T57" fmla="*/ 1447 h 1651"/>
                <a:gd name="T58" fmla="*/ 946 w 3055"/>
                <a:gd name="T59" fmla="*/ 1632 h 1651"/>
                <a:gd name="T60" fmla="*/ 656 w 3055"/>
                <a:gd name="T61" fmla="*/ 1651 h 1651"/>
                <a:gd name="T62" fmla="*/ 0 w 3055"/>
                <a:gd name="T63" fmla="*/ 1651 h 1651"/>
                <a:gd name="T64" fmla="*/ 0 w 3055"/>
                <a:gd name="T65" fmla="*/ 1396 h 1651"/>
                <a:gd name="T66" fmla="*/ 675 w 3055"/>
                <a:gd name="T67" fmla="*/ 1396 h 1651"/>
                <a:gd name="T68" fmla="*/ 927 w 3055"/>
                <a:gd name="T69" fmla="*/ 1346 h 1651"/>
                <a:gd name="T70" fmla="*/ 1003 w 3055"/>
                <a:gd name="T71" fmla="*/ 1172 h 1651"/>
                <a:gd name="T72" fmla="*/ 903 w 3055"/>
                <a:gd name="T73" fmla="*/ 981 h 1651"/>
                <a:gd name="T74" fmla="*/ 638 w 3055"/>
                <a:gd name="T75" fmla="*/ 929 h 1651"/>
                <a:gd name="T76" fmla="*/ 159 w 3055"/>
                <a:gd name="T77" fmla="*/ 929 h 1651"/>
                <a:gd name="T78" fmla="*/ 159 w 3055"/>
                <a:gd name="T79" fmla="*/ 675 h 1651"/>
                <a:gd name="T80" fmla="*/ 675 w 3055"/>
                <a:gd name="T81" fmla="*/ 675 h 1651"/>
                <a:gd name="T82" fmla="*/ 841 w 3055"/>
                <a:gd name="T83" fmla="*/ 666 h 1651"/>
                <a:gd name="T84" fmla="*/ 926 w 3055"/>
                <a:gd name="T85" fmla="*/ 634 h 1651"/>
                <a:gd name="T86" fmla="*/ 1012 w 3055"/>
                <a:gd name="T87" fmla="*/ 450 h 1651"/>
                <a:gd name="T88" fmla="*/ 913 w 3055"/>
                <a:gd name="T89" fmla="*/ 278 h 1651"/>
                <a:gd name="T90" fmla="*/ 694 w 3055"/>
                <a:gd name="T91" fmla="*/ 254 h 1651"/>
                <a:gd name="T92" fmla="*/ 0 w 3055"/>
                <a:gd name="T93" fmla="*/ 254 h 1651"/>
                <a:gd name="T94" fmla="*/ 0 w 3055"/>
                <a:gd name="T95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5" h="1651">
                  <a:moveTo>
                    <a:pt x="1901" y="254"/>
                  </a:moveTo>
                  <a:lnTo>
                    <a:pt x="1901" y="1396"/>
                  </a:lnTo>
                  <a:lnTo>
                    <a:pt x="2276" y="1396"/>
                  </a:lnTo>
                  <a:cubicBezTo>
                    <a:pt x="2445" y="1396"/>
                    <a:pt x="2564" y="1349"/>
                    <a:pt x="2632" y="1253"/>
                  </a:cubicBezTo>
                  <a:cubicBezTo>
                    <a:pt x="2694" y="1159"/>
                    <a:pt x="2725" y="1022"/>
                    <a:pt x="2725" y="844"/>
                  </a:cubicBezTo>
                  <a:cubicBezTo>
                    <a:pt x="2725" y="644"/>
                    <a:pt x="2690" y="490"/>
                    <a:pt x="2618" y="383"/>
                  </a:cubicBezTo>
                  <a:cubicBezTo>
                    <a:pt x="2584" y="338"/>
                    <a:pt x="2539" y="305"/>
                    <a:pt x="2484" y="284"/>
                  </a:cubicBezTo>
                  <a:cubicBezTo>
                    <a:pt x="2428" y="264"/>
                    <a:pt x="2353" y="254"/>
                    <a:pt x="2257" y="254"/>
                  </a:cubicBezTo>
                  <a:lnTo>
                    <a:pt x="1901" y="254"/>
                  </a:lnTo>
                  <a:close/>
                  <a:moveTo>
                    <a:pt x="1581" y="0"/>
                  </a:moveTo>
                  <a:lnTo>
                    <a:pt x="2229" y="0"/>
                  </a:lnTo>
                  <a:cubicBezTo>
                    <a:pt x="2401" y="0"/>
                    <a:pt x="2530" y="13"/>
                    <a:pt x="2617" y="40"/>
                  </a:cubicBezTo>
                  <a:cubicBezTo>
                    <a:pt x="2767" y="92"/>
                    <a:pt x="2885" y="203"/>
                    <a:pt x="2970" y="372"/>
                  </a:cubicBezTo>
                  <a:cubicBezTo>
                    <a:pt x="3026" y="479"/>
                    <a:pt x="3055" y="624"/>
                    <a:pt x="3055" y="806"/>
                  </a:cubicBezTo>
                  <a:cubicBezTo>
                    <a:pt x="3055" y="1173"/>
                    <a:pt x="2953" y="1422"/>
                    <a:pt x="2751" y="1552"/>
                  </a:cubicBezTo>
                  <a:cubicBezTo>
                    <a:pt x="2692" y="1592"/>
                    <a:pt x="2628" y="1618"/>
                    <a:pt x="2559" y="1631"/>
                  </a:cubicBezTo>
                  <a:cubicBezTo>
                    <a:pt x="2491" y="1644"/>
                    <a:pt x="2387" y="1651"/>
                    <a:pt x="2248" y="1651"/>
                  </a:cubicBezTo>
                  <a:lnTo>
                    <a:pt x="1581" y="1651"/>
                  </a:lnTo>
                  <a:lnTo>
                    <a:pt x="1581" y="0"/>
                  </a:lnTo>
                  <a:close/>
                  <a:moveTo>
                    <a:pt x="0" y="0"/>
                  </a:moveTo>
                  <a:lnTo>
                    <a:pt x="722" y="0"/>
                  </a:lnTo>
                  <a:cubicBezTo>
                    <a:pt x="922" y="0"/>
                    <a:pt x="1063" y="23"/>
                    <a:pt x="1143" y="70"/>
                  </a:cubicBezTo>
                  <a:cubicBezTo>
                    <a:pt x="1204" y="110"/>
                    <a:pt x="1250" y="162"/>
                    <a:pt x="1283" y="224"/>
                  </a:cubicBezTo>
                  <a:cubicBezTo>
                    <a:pt x="1316" y="286"/>
                    <a:pt x="1332" y="358"/>
                    <a:pt x="1332" y="441"/>
                  </a:cubicBezTo>
                  <a:cubicBezTo>
                    <a:pt x="1332" y="535"/>
                    <a:pt x="1308" y="612"/>
                    <a:pt x="1261" y="673"/>
                  </a:cubicBezTo>
                  <a:cubicBezTo>
                    <a:pt x="1214" y="734"/>
                    <a:pt x="1144" y="778"/>
                    <a:pt x="1051" y="805"/>
                  </a:cubicBezTo>
                  <a:cubicBezTo>
                    <a:pt x="1118" y="814"/>
                    <a:pt x="1173" y="839"/>
                    <a:pt x="1214" y="880"/>
                  </a:cubicBezTo>
                  <a:cubicBezTo>
                    <a:pt x="1293" y="952"/>
                    <a:pt x="1332" y="1053"/>
                    <a:pt x="1332" y="1181"/>
                  </a:cubicBezTo>
                  <a:cubicBezTo>
                    <a:pt x="1332" y="1281"/>
                    <a:pt x="1306" y="1369"/>
                    <a:pt x="1255" y="1447"/>
                  </a:cubicBezTo>
                  <a:cubicBezTo>
                    <a:pt x="1179" y="1550"/>
                    <a:pt x="1076" y="1612"/>
                    <a:pt x="946" y="1632"/>
                  </a:cubicBezTo>
                  <a:cubicBezTo>
                    <a:pt x="886" y="1644"/>
                    <a:pt x="790" y="1651"/>
                    <a:pt x="656" y="1651"/>
                  </a:cubicBezTo>
                  <a:lnTo>
                    <a:pt x="0" y="1651"/>
                  </a:lnTo>
                  <a:lnTo>
                    <a:pt x="0" y="1396"/>
                  </a:lnTo>
                  <a:lnTo>
                    <a:pt x="675" y="1396"/>
                  </a:lnTo>
                  <a:cubicBezTo>
                    <a:pt x="798" y="1396"/>
                    <a:pt x="882" y="1380"/>
                    <a:pt x="927" y="1346"/>
                  </a:cubicBezTo>
                  <a:cubicBezTo>
                    <a:pt x="977" y="1301"/>
                    <a:pt x="1003" y="1243"/>
                    <a:pt x="1003" y="1172"/>
                  </a:cubicBezTo>
                  <a:cubicBezTo>
                    <a:pt x="1003" y="1083"/>
                    <a:pt x="970" y="1020"/>
                    <a:pt x="903" y="981"/>
                  </a:cubicBezTo>
                  <a:cubicBezTo>
                    <a:pt x="857" y="946"/>
                    <a:pt x="768" y="929"/>
                    <a:pt x="638" y="929"/>
                  </a:cubicBezTo>
                  <a:lnTo>
                    <a:pt x="159" y="929"/>
                  </a:lnTo>
                  <a:lnTo>
                    <a:pt x="159" y="675"/>
                  </a:lnTo>
                  <a:lnTo>
                    <a:pt x="675" y="675"/>
                  </a:lnTo>
                  <a:cubicBezTo>
                    <a:pt x="755" y="675"/>
                    <a:pt x="810" y="672"/>
                    <a:pt x="841" y="666"/>
                  </a:cubicBezTo>
                  <a:cubicBezTo>
                    <a:pt x="872" y="661"/>
                    <a:pt x="900" y="650"/>
                    <a:pt x="926" y="634"/>
                  </a:cubicBezTo>
                  <a:cubicBezTo>
                    <a:pt x="983" y="594"/>
                    <a:pt x="1012" y="533"/>
                    <a:pt x="1012" y="450"/>
                  </a:cubicBezTo>
                  <a:cubicBezTo>
                    <a:pt x="1012" y="368"/>
                    <a:pt x="979" y="311"/>
                    <a:pt x="913" y="278"/>
                  </a:cubicBezTo>
                  <a:cubicBezTo>
                    <a:pt x="875" y="262"/>
                    <a:pt x="802" y="254"/>
                    <a:pt x="694" y="254"/>
                  </a:cubicBezTo>
                  <a:lnTo>
                    <a:pt x="0" y="25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3000">
                  <a:srgbClr val="00B0F0"/>
                </a:gs>
                <a:gs pos="0">
                  <a:schemeClr val="bg1"/>
                </a:gs>
                <a:gs pos="100000">
                  <a:srgbClr val="0070C0"/>
                </a:gs>
              </a:gsLst>
              <a:lin ang="135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1098550" extrusionH="114300">
              <a:bevelT w="12700" h="6350"/>
              <a:extrusionClr>
                <a:schemeClr val="tx1">
                  <a:lumMod val="95000"/>
                  <a:lumOff val="5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3696590" y="1707013"/>
              <a:ext cx="1804988" cy="687388"/>
            </a:xfrm>
            <a:custGeom>
              <a:avLst/>
              <a:gdLst>
                <a:gd name="T0" fmla="*/ 1296 w 3033"/>
                <a:gd name="T1" fmla="*/ 178 h 1155"/>
                <a:gd name="T2" fmla="*/ 1296 w 3033"/>
                <a:gd name="T3" fmla="*/ 571 h 1155"/>
                <a:gd name="T4" fmla="*/ 1571 w 3033"/>
                <a:gd name="T5" fmla="*/ 571 h 1155"/>
                <a:gd name="T6" fmla="*/ 1727 w 3033"/>
                <a:gd name="T7" fmla="*/ 529 h 1155"/>
                <a:gd name="T8" fmla="*/ 1780 w 3033"/>
                <a:gd name="T9" fmla="*/ 368 h 1155"/>
                <a:gd name="T10" fmla="*/ 1727 w 3033"/>
                <a:gd name="T11" fmla="*/ 218 h 1155"/>
                <a:gd name="T12" fmla="*/ 1558 w 3033"/>
                <a:gd name="T13" fmla="*/ 178 h 1155"/>
                <a:gd name="T14" fmla="*/ 1296 w 3033"/>
                <a:gd name="T15" fmla="*/ 178 h 1155"/>
                <a:gd name="T16" fmla="*/ 224 w 3033"/>
                <a:gd name="T17" fmla="*/ 178 h 1155"/>
                <a:gd name="T18" fmla="*/ 224 w 3033"/>
                <a:gd name="T19" fmla="*/ 571 h 1155"/>
                <a:gd name="T20" fmla="*/ 499 w 3033"/>
                <a:gd name="T21" fmla="*/ 571 h 1155"/>
                <a:gd name="T22" fmla="*/ 655 w 3033"/>
                <a:gd name="T23" fmla="*/ 529 h 1155"/>
                <a:gd name="T24" fmla="*/ 708 w 3033"/>
                <a:gd name="T25" fmla="*/ 368 h 1155"/>
                <a:gd name="T26" fmla="*/ 655 w 3033"/>
                <a:gd name="T27" fmla="*/ 218 h 1155"/>
                <a:gd name="T28" fmla="*/ 486 w 3033"/>
                <a:gd name="T29" fmla="*/ 178 h 1155"/>
                <a:gd name="T30" fmla="*/ 224 w 3033"/>
                <a:gd name="T31" fmla="*/ 178 h 1155"/>
                <a:gd name="T32" fmla="*/ 2042 w 3033"/>
                <a:gd name="T33" fmla="*/ 0 h 1155"/>
                <a:gd name="T34" fmla="*/ 3033 w 3033"/>
                <a:gd name="T35" fmla="*/ 0 h 1155"/>
                <a:gd name="T36" fmla="*/ 3033 w 3033"/>
                <a:gd name="T37" fmla="*/ 178 h 1155"/>
                <a:gd name="T38" fmla="*/ 2646 w 3033"/>
                <a:gd name="T39" fmla="*/ 178 h 1155"/>
                <a:gd name="T40" fmla="*/ 2646 w 3033"/>
                <a:gd name="T41" fmla="*/ 1155 h 1155"/>
                <a:gd name="T42" fmla="*/ 2429 w 3033"/>
                <a:gd name="T43" fmla="*/ 1155 h 1155"/>
                <a:gd name="T44" fmla="*/ 2429 w 3033"/>
                <a:gd name="T45" fmla="*/ 178 h 1155"/>
                <a:gd name="T46" fmla="*/ 2042 w 3033"/>
                <a:gd name="T47" fmla="*/ 178 h 1155"/>
                <a:gd name="T48" fmla="*/ 2042 w 3033"/>
                <a:gd name="T49" fmla="*/ 0 h 1155"/>
                <a:gd name="T50" fmla="*/ 1072 w 3033"/>
                <a:gd name="T51" fmla="*/ 0 h 1155"/>
                <a:gd name="T52" fmla="*/ 1590 w 3033"/>
                <a:gd name="T53" fmla="*/ 0 h 1155"/>
                <a:gd name="T54" fmla="*/ 1790 w 3033"/>
                <a:gd name="T55" fmla="*/ 28 h 1155"/>
                <a:gd name="T56" fmla="*/ 1964 w 3033"/>
                <a:gd name="T57" fmla="*/ 171 h 1155"/>
                <a:gd name="T58" fmla="*/ 2010 w 3033"/>
                <a:gd name="T59" fmla="*/ 368 h 1155"/>
                <a:gd name="T60" fmla="*/ 1885 w 3033"/>
                <a:gd name="T61" fmla="*/ 672 h 1155"/>
                <a:gd name="T62" fmla="*/ 1760 w 3033"/>
                <a:gd name="T63" fmla="*/ 731 h 1155"/>
                <a:gd name="T64" fmla="*/ 1558 w 3033"/>
                <a:gd name="T65" fmla="*/ 748 h 1155"/>
                <a:gd name="T66" fmla="*/ 1296 w 3033"/>
                <a:gd name="T67" fmla="*/ 748 h 1155"/>
                <a:gd name="T68" fmla="*/ 1296 w 3033"/>
                <a:gd name="T69" fmla="*/ 1155 h 1155"/>
                <a:gd name="T70" fmla="*/ 1072 w 3033"/>
                <a:gd name="T71" fmla="*/ 1155 h 1155"/>
                <a:gd name="T72" fmla="*/ 1072 w 3033"/>
                <a:gd name="T73" fmla="*/ 0 h 1155"/>
                <a:gd name="T74" fmla="*/ 0 w 3033"/>
                <a:gd name="T75" fmla="*/ 0 h 1155"/>
                <a:gd name="T76" fmla="*/ 518 w 3033"/>
                <a:gd name="T77" fmla="*/ 0 h 1155"/>
                <a:gd name="T78" fmla="*/ 718 w 3033"/>
                <a:gd name="T79" fmla="*/ 28 h 1155"/>
                <a:gd name="T80" fmla="*/ 892 w 3033"/>
                <a:gd name="T81" fmla="*/ 171 h 1155"/>
                <a:gd name="T82" fmla="*/ 938 w 3033"/>
                <a:gd name="T83" fmla="*/ 368 h 1155"/>
                <a:gd name="T84" fmla="*/ 813 w 3033"/>
                <a:gd name="T85" fmla="*/ 672 h 1155"/>
                <a:gd name="T86" fmla="*/ 688 w 3033"/>
                <a:gd name="T87" fmla="*/ 731 h 1155"/>
                <a:gd name="T88" fmla="*/ 486 w 3033"/>
                <a:gd name="T89" fmla="*/ 748 h 1155"/>
                <a:gd name="T90" fmla="*/ 224 w 3033"/>
                <a:gd name="T91" fmla="*/ 748 h 1155"/>
                <a:gd name="T92" fmla="*/ 224 w 3033"/>
                <a:gd name="T93" fmla="*/ 1155 h 1155"/>
                <a:gd name="T94" fmla="*/ 0 w 3033"/>
                <a:gd name="T95" fmla="*/ 1155 h 1155"/>
                <a:gd name="T96" fmla="*/ 0 w 3033"/>
                <a:gd name="T97" fmla="*/ 0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33" h="1155">
                  <a:moveTo>
                    <a:pt x="1296" y="178"/>
                  </a:moveTo>
                  <a:lnTo>
                    <a:pt x="1296" y="571"/>
                  </a:lnTo>
                  <a:lnTo>
                    <a:pt x="1571" y="571"/>
                  </a:lnTo>
                  <a:cubicBezTo>
                    <a:pt x="1647" y="571"/>
                    <a:pt x="1699" y="557"/>
                    <a:pt x="1727" y="529"/>
                  </a:cubicBezTo>
                  <a:cubicBezTo>
                    <a:pt x="1762" y="493"/>
                    <a:pt x="1780" y="439"/>
                    <a:pt x="1780" y="368"/>
                  </a:cubicBezTo>
                  <a:cubicBezTo>
                    <a:pt x="1780" y="304"/>
                    <a:pt x="1762" y="254"/>
                    <a:pt x="1727" y="218"/>
                  </a:cubicBezTo>
                  <a:cubicBezTo>
                    <a:pt x="1700" y="191"/>
                    <a:pt x="1643" y="178"/>
                    <a:pt x="1558" y="178"/>
                  </a:cubicBezTo>
                  <a:lnTo>
                    <a:pt x="1296" y="178"/>
                  </a:lnTo>
                  <a:close/>
                  <a:moveTo>
                    <a:pt x="224" y="178"/>
                  </a:moveTo>
                  <a:lnTo>
                    <a:pt x="224" y="571"/>
                  </a:lnTo>
                  <a:lnTo>
                    <a:pt x="499" y="571"/>
                  </a:lnTo>
                  <a:cubicBezTo>
                    <a:pt x="575" y="571"/>
                    <a:pt x="627" y="557"/>
                    <a:pt x="655" y="529"/>
                  </a:cubicBezTo>
                  <a:cubicBezTo>
                    <a:pt x="690" y="493"/>
                    <a:pt x="708" y="439"/>
                    <a:pt x="708" y="368"/>
                  </a:cubicBezTo>
                  <a:cubicBezTo>
                    <a:pt x="708" y="304"/>
                    <a:pt x="690" y="254"/>
                    <a:pt x="655" y="218"/>
                  </a:cubicBezTo>
                  <a:cubicBezTo>
                    <a:pt x="628" y="191"/>
                    <a:pt x="571" y="178"/>
                    <a:pt x="486" y="178"/>
                  </a:cubicBezTo>
                  <a:lnTo>
                    <a:pt x="224" y="178"/>
                  </a:lnTo>
                  <a:close/>
                  <a:moveTo>
                    <a:pt x="2042" y="0"/>
                  </a:moveTo>
                  <a:lnTo>
                    <a:pt x="3033" y="0"/>
                  </a:lnTo>
                  <a:lnTo>
                    <a:pt x="3033" y="178"/>
                  </a:lnTo>
                  <a:lnTo>
                    <a:pt x="2646" y="178"/>
                  </a:lnTo>
                  <a:lnTo>
                    <a:pt x="2646" y="1155"/>
                  </a:lnTo>
                  <a:lnTo>
                    <a:pt x="2429" y="1155"/>
                  </a:lnTo>
                  <a:lnTo>
                    <a:pt x="2429" y="178"/>
                  </a:lnTo>
                  <a:lnTo>
                    <a:pt x="2042" y="178"/>
                  </a:lnTo>
                  <a:lnTo>
                    <a:pt x="2042" y="0"/>
                  </a:lnTo>
                  <a:close/>
                  <a:moveTo>
                    <a:pt x="1072" y="0"/>
                  </a:moveTo>
                  <a:lnTo>
                    <a:pt x="1590" y="0"/>
                  </a:lnTo>
                  <a:cubicBezTo>
                    <a:pt x="1681" y="0"/>
                    <a:pt x="1748" y="10"/>
                    <a:pt x="1790" y="28"/>
                  </a:cubicBezTo>
                  <a:cubicBezTo>
                    <a:pt x="1868" y="56"/>
                    <a:pt x="1926" y="104"/>
                    <a:pt x="1964" y="171"/>
                  </a:cubicBezTo>
                  <a:cubicBezTo>
                    <a:pt x="1995" y="227"/>
                    <a:pt x="2010" y="292"/>
                    <a:pt x="2010" y="368"/>
                  </a:cubicBezTo>
                  <a:cubicBezTo>
                    <a:pt x="2010" y="501"/>
                    <a:pt x="1969" y="602"/>
                    <a:pt x="1885" y="672"/>
                  </a:cubicBezTo>
                  <a:cubicBezTo>
                    <a:pt x="1852" y="700"/>
                    <a:pt x="1810" y="720"/>
                    <a:pt x="1760" y="731"/>
                  </a:cubicBezTo>
                  <a:cubicBezTo>
                    <a:pt x="1710" y="743"/>
                    <a:pt x="1643" y="748"/>
                    <a:pt x="1558" y="748"/>
                  </a:cubicBezTo>
                  <a:lnTo>
                    <a:pt x="1296" y="748"/>
                  </a:lnTo>
                  <a:lnTo>
                    <a:pt x="1296" y="1155"/>
                  </a:lnTo>
                  <a:lnTo>
                    <a:pt x="1072" y="1155"/>
                  </a:lnTo>
                  <a:lnTo>
                    <a:pt x="1072" y="0"/>
                  </a:lnTo>
                  <a:close/>
                  <a:moveTo>
                    <a:pt x="0" y="0"/>
                  </a:moveTo>
                  <a:lnTo>
                    <a:pt x="518" y="0"/>
                  </a:lnTo>
                  <a:cubicBezTo>
                    <a:pt x="609" y="0"/>
                    <a:pt x="676" y="10"/>
                    <a:pt x="718" y="28"/>
                  </a:cubicBezTo>
                  <a:cubicBezTo>
                    <a:pt x="796" y="56"/>
                    <a:pt x="854" y="104"/>
                    <a:pt x="892" y="171"/>
                  </a:cubicBezTo>
                  <a:cubicBezTo>
                    <a:pt x="923" y="227"/>
                    <a:pt x="938" y="292"/>
                    <a:pt x="938" y="368"/>
                  </a:cubicBezTo>
                  <a:cubicBezTo>
                    <a:pt x="938" y="501"/>
                    <a:pt x="897" y="602"/>
                    <a:pt x="813" y="672"/>
                  </a:cubicBezTo>
                  <a:cubicBezTo>
                    <a:pt x="780" y="700"/>
                    <a:pt x="738" y="720"/>
                    <a:pt x="688" y="731"/>
                  </a:cubicBezTo>
                  <a:cubicBezTo>
                    <a:pt x="638" y="743"/>
                    <a:pt x="571" y="748"/>
                    <a:pt x="486" y="748"/>
                  </a:cubicBezTo>
                  <a:lnTo>
                    <a:pt x="224" y="748"/>
                  </a:lnTo>
                  <a:lnTo>
                    <a:pt x="224" y="1155"/>
                  </a:lnTo>
                  <a:lnTo>
                    <a:pt x="0" y="115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6000">
                  <a:srgbClr val="9A9600"/>
                </a:gs>
                <a:gs pos="30000">
                  <a:srgbClr val="CCCC00"/>
                </a:gs>
              </a:gsLst>
              <a:lin ang="13500000" scaled="1"/>
              <a:tileRect/>
            </a:gradFill>
            <a:ln w="0">
              <a:solidFill>
                <a:schemeClr val="bg1">
                  <a:alpha val="50000"/>
                </a:schemeClr>
              </a:solidFill>
              <a:prstDash val="solid"/>
              <a:round/>
              <a:headEnd/>
              <a:tailEnd/>
            </a:ln>
            <a:sp3d z="1098550" extrusionH="114300">
              <a:bevelT w="12700" h="6350"/>
              <a:extrusionClr>
                <a:srgbClr val="36350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47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17</Words>
  <Application>Microsoft Office PowerPoint</Application>
  <PresentationFormat>全屏显示(4:3)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2013-05-26T10:23:57Z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