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B29F-639C-4445-8779-235AE21937B3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344BB-6FE5-4B08-AF30-7DC9775DAE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74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10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98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07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83549" y="2276872"/>
            <a:ext cx="2160240" cy="2160240"/>
            <a:chOff x="3583549" y="1633443"/>
            <a:chExt cx="2160240" cy="2160240"/>
          </a:xfrm>
        </p:grpSpPr>
        <p:sp>
          <p:nvSpPr>
            <p:cNvPr id="3" name="矩形 2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  <a:scene3d>
              <a:camera prst="perspectiveFront" fov="0">
                <a:rot lat="20641583" lon="8156706" rev="21570460"/>
              </a:camera>
              <a:lightRig rig="balanced" dir="t"/>
            </a:scene3d>
            <a:sp3d z="1111250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gradFill flip="none" rotWithShape="1">
              <a:gsLst>
                <a:gs pos="4200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scene3d>
              <a:camera prst="perspectiveFront" fov="0">
                <a:rot lat="20641560" lon="13556692" rev="21570445"/>
              </a:camera>
              <a:lightRig rig="balanced" dir="t"/>
            </a:scene3d>
            <a:sp3d z="1111250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gradFill flip="none" rotWithShape="1">
              <a:gsLst>
                <a:gs pos="27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75000"/>
                    <a:alpha val="76000"/>
                  </a:schemeClr>
                </a:gs>
              </a:gsLst>
              <a:lin ang="6600000" scaled="0"/>
              <a:tileRect/>
            </a:gradFill>
            <a:ln>
              <a:solidFill>
                <a:schemeClr val="bg1">
                  <a:lumMod val="50000"/>
                </a:schemeClr>
              </a:solidFill>
            </a:ln>
            <a:scene3d>
              <a:camera prst="perspectiveFront" fov="0">
                <a:rot lat="2517161" lon="4097179" rev="4476227"/>
              </a:camera>
              <a:lightRig rig="balanced" dir="t"/>
            </a:scene3d>
            <a:sp3d z="1111250" prstMaterial="matte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gradFill flip="none"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scene3d>
              <a:camera prst="perspectiveFront" fov="0">
                <a:rot lat="19082787" lon="6702813" rev="15276072"/>
              </a:camera>
              <a:lightRig rig="balanced" dir="t"/>
            </a:scene3d>
            <a:sp3d z="1111250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perspectiveFront" fov="0">
                <a:rot lat="20641555" lon="2756672" rev="21570443"/>
              </a:camera>
              <a:lightRig rig="balanced" dir="t"/>
            </a:scene3d>
            <a:sp3d z="1111250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583549" y="1633443"/>
              <a:ext cx="2160240" cy="2160240"/>
            </a:xfrm>
            <a:prstGeom prst="rect">
              <a:avLst/>
            </a:prstGeom>
            <a:gradFill>
              <a:gsLst>
                <a:gs pos="90000">
                  <a:srgbClr val="D9D9D9"/>
                </a:gs>
                <a:gs pos="100000">
                  <a:srgbClr val="D9D9D9"/>
                </a:gs>
                <a:gs pos="43000">
                  <a:schemeClr val="bg1"/>
                </a:gs>
              </a:gsLst>
              <a:lin ang="2700000" scaled="1"/>
            </a:gradFill>
            <a:ln>
              <a:solidFill>
                <a:schemeClr val="bg1"/>
              </a:solidFill>
            </a:ln>
            <a:scene3d>
              <a:camera prst="perspectiveFront" fov="0">
                <a:rot lat="20641565" lon="18956552" rev="21570478"/>
              </a:camera>
              <a:lightRig rig="balanced" dir="t"/>
            </a:scene3d>
            <a:sp3d z="1149350">
              <a:bevelT w="317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33"/>
            <p:cNvSpPr>
              <a:spLocks noEditPoints="1"/>
            </p:cNvSpPr>
            <p:nvPr/>
          </p:nvSpPr>
          <p:spPr bwMode="auto">
            <a:xfrm>
              <a:off x="3843855" y="1842095"/>
              <a:ext cx="1792434" cy="1742936"/>
            </a:xfrm>
            <a:custGeom>
              <a:avLst/>
              <a:gdLst>
                <a:gd name="T0" fmla="*/ 295 w 1163"/>
                <a:gd name="T1" fmla="*/ 241 h 1311"/>
                <a:gd name="T2" fmla="*/ 295 w 1163"/>
                <a:gd name="T3" fmla="*/ 1071 h 1311"/>
                <a:gd name="T4" fmla="*/ 441 w 1163"/>
                <a:gd name="T5" fmla="*/ 1071 h 1311"/>
                <a:gd name="T6" fmla="*/ 742 w 1163"/>
                <a:gd name="T7" fmla="*/ 956 h 1311"/>
                <a:gd name="T8" fmla="*/ 852 w 1163"/>
                <a:gd name="T9" fmla="*/ 643 h 1311"/>
                <a:gd name="T10" fmla="*/ 743 w 1163"/>
                <a:gd name="T11" fmla="*/ 348 h 1311"/>
                <a:gd name="T12" fmla="*/ 439 w 1163"/>
                <a:gd name="T13" fmla="*/ 241 h 1311"/>
                <a:gd name="T14" fmla="*/ 295 w 1163"/>
                <a:gd name="T15" fmla="*/ 241 h 1311"/>
                <a:gd name="T16" fmla="*/ 0 w 1163"/>
                <a:gd name="T17" fmla="*/ 0 h 1311"/>
                <a:gd name="T18" fmla="*/ 464 w 1163"/>
                <a:gd name="T19" fmla="*/ 0 h 1311"/>
                <a:gd name="T20" fmla="*/ 1163 w 1163"/>
                <a:gd name="T21" fmla="*/ 639 h 1311"/>
                <a:gd name="T22" fmla="*/ 972 w 1163"/>
                <a:gd name="T23" fmla="*/ 1128 h 1311"/>
                <a:gd name="T24" fmla="*/ 464 w 1163"/>
                <a:gd name="T25" fmla="*/ 1311 h 1311"/>
                <a:gd name="T26" fmla="*/ 0 w 1163"/>
                <a:gd name="T27" fmla="*/ 1311 h 1311"/>
                <a:gd name="T28" fmla="*/ 0 w 1163"/>
                <a:gd name="T29" fmla="*/ 0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3" h="1311">
                  <a:moveTo>
                    <a:pt x="295" y="241"/>
                  </a:moveTo>
                  <a:lnTo>
                    <a:pt x="295" y="1071"/>
                  </a:lnTo>
                  <a:lnTo>
                    <a:pt x="441" y="1071"/>
                  </a:lnTo>
                  <a:cubicBezTo>
                    <a:pt x="569" y="1071"/>
                    <a:pt x="670" y="1033"/>
                    <a:pt x="742" y="956"/>
                  </a:cubicBezTo>
                  <a:cubicBezTo>
                    <a:pt x="815" y="879"/>
                    <a:pt x="852" y="775"/>
                    <a:pt x="852" y="643"/>
                  </a:cubicBezTo>
                  <a:cubicBezTo>
                    <a:pt x="852" y="518"/>
                    <a:pt x="816" y="420"/>
                    <a:pt x="743" y="348"/>
                  </a:cubicBezTo>
                  <a:cubicBezTo>
                    <a:pt x="671" y="276"/>
                    <a:pt x="570" y="241"/>
                    <a:pt x="439" y="241"/>
                  </a:cubicBezTo>
                  <a:lnTo>
                    <a:pt x="295" y="241"/>
                  </a:lnTo>
                  <a:close/>
                  <a:moveTo>
                    <a:pt x="0" y="0"/>
                  </a:moveTo>
                  <a:lnTo>
                    <a:pt x="464" y="0"/>
                  </a:lnTo>
                  <a:cubicBezTo>
                    <a:pt x="930" y="0"/>
                    <a:pt x="1163" y="213"/>
                    <a:pt x="1163" y="639"/>
                  </a:cubicBezTo>
                  <a:cubicBezTo>
                    <a:pt x="1163" y="843"/>
                    <a:pt x="1099" y="1006"/>
                    <a:pt x="972" y="1128"/>
                  </a:cubicBezTo>
                  <a:cubicBezTo>
                    <a:pt x="845" y="1250"/>
                    <a:pt x="676" y="1311"/>
                    <a:pt x="464" y="1311"/>
                  </a:cubicBezTo>
                  <a:lnTo>
                    <a:pt x="0" y="131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2083">
                  <a:srgbClr val="33CAFF"/>
                </a:gs>
                <a:gs pos="87000">
                  <a:srgbClr val="062171"/>
                </a:gs>
                <a:gs pos="54000">
                  <a:srgbClr val="0033CC"/>
                </a:gs>
                <a:gs pos="14000">
                  <a:srgbClr val="33CAFF"/>
                </a:gs>
              </a:gsLst>
              <a:lin ang="0" scaled="1"/>
              <a:tileRect/>
            </a:gradFill>
            <a:ln w="3175">
              <a:gradFill>
                <a:gsLst>
                  <a:gs pos="13000">
                    <a:srgbClr val="0033CC"/>
                  </a:gs>
                  <a:gs pos="87507">
                    <a:schemeClr val="accent1">
                      <a:lumMod val="60000"/>
                      <a:lumOff val="40000"/>
                    </a:schemeClr>
                  </a:gs>
                  <a:gs pos="76249">
                    <a:srgbClr val="00B0F0"/>
                  </a:gs>
                  <a:gs pos="61000">
                    <a:schemeClr val="tx2">
                      <a:lumMod val="75000"/>
                    </a:schemeClr>
                  </a:gs>
                  <a:gs pos="47075">
                    <a:srgbClr val="0070C0"/>
                  </a:gs>
                  <a:gs pos="30000">
                    <a:schemeClr val="accent1">
                      <a:lumMod val="60000"/>
                      <a:lumOff val="40000"/>
                    </a:schemeClr>
                  </a:gs>
                  <a:gs pos="100000">
                    <a:srgbClr val="0033CC"/>
                  </a:gs>
                </a:gsLst>
                <a:lin ang="5400000" scaled="0"/>
              </a:gradFill>
              <a:prstDash val="solid"/>
              <a:round/>
              <a:headEnd/>
              <a:tailEnd/>
            </a:ln>
            <a:effectLst>
              <a:softEdge rad="0"/>
            </a:effectLst>
            <a:scene3d>
              <a:camera prst="orthographicFront">
                <a:rot lat="20639878" lon="18953962" rev="21569960"/>
              </a:camera>
              <a:lightRig rig="threePt" dir="t">
                <a:rot lat="0" lon="0" rev="0"/>
              </a:lightRig>
            </a:scene3d>
            <a:sp3d z="1390650" extrusionH="254000" prstMaterial="dkEdge">
              <a:bevelT w="88900" h="50800" prst="cross"/>
              <a:contourClr>
                <a:schemeClr val="bg1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8"/>
            <p:cNvSpPr>
              <a:spLocks/>
            </p:cNvSpPr>
            <p:nvPr/>
          </p:nvSpPr>
          <p:spPr bwMode="auto">
            <a:xfrm>
              <a:off x="4052113" y="1739976"/>
              <a:ext cx="1381694" cy="1803158"/>
            </a:xfrm>
            <a:custGeom>
              <a:avLst/>
              <a:gdLst>
                <a:gd name="T0" fmla="*/ 371 w 835"/>
                <a:gd name="T1" fmla="*/ 0 h 1356"/>
                <a:gd name="T2" fmla="*/ 684 w 835"/>
                <a:gd name="T3" fmla="*/ 91 h 1356"/>
                <a:gd name="T4" fmla="*/ 796 w 835"/>
                <a:gd name="T5" fmla="*/ 326 h 1356"/>
                <a:gd name="T6" fmla="*/ 535 w 835"/>
                <a:gd name="T7" fmla="*/ 647 h 1356"/>
                <a:gd name="T8" fmla="*/ 535 w 835"/>
                <a:gd name="T9" fmla="*/ 652 h 1356"/>
                <a:gd name="T10" fmla="*/ 755 w 835"/>
                <a:gd name="T11" fmla="*/ 753 h 1356"/>
                <a:gd name="T12" fmla="*/ 835 w 835"/>
                <a:gd name="T13" fmla="*/ 958 h 1356"/>
                <a:gd name="T14" fmla="*/ 701 w 835"/>
                <a:gd name="T15" fmla="*/ 1249 h 1356"/>
                <a:gd name="T16" fmla="*/ 330 w 835"/>
                <a:gd name="T17" fmla="*/ 1356 h 1356"/>
                <a:gd name="T18" fmla="*/ 0 w 835"/>
                <a:gd name="T19" fmla="*/ 1290 h 1356"/>
                <a:gd name="T20" fmla="*/ 0 w 835"/>
                <a:gd name="T21" fmla="*/ 1039 h 1356"/>
                <a:gd name="T22" fmla="*/ 307 w 835"/>
                <a:gd name="T23" fmla="*/ 1135 h 1356"/>
                <a:gd name="T24" fmla="*/ 479 w 835"/>
                <a:gd name="T25" fmla="*/ 1087 h 1356"/>
                <a:gd name="T26" fmla="*/ 541 w 835"/>
                <a:gd name="T27" fmla="*/ 955 h 1356"/>
                <a:gd name="T28" fmla="*/ 464 w 835"/>
                <a:gd name="T29" fmla="*/ 819 h 1356"/>
                <a:gd name="T30" fmla="*/ 255 w 835"/>
                <a:gd name="T31" fmla="*/ 772 h 1356"/>
                <a:gd name="T32" fmla="*/ 137 w 835"/>
                <a:gd name="T33" fmla="*/ 772 h 1356"/>
                <a:gd name="T34" fmla="*/ 137 w 835"/>
                <a:gd name="T35" fmla="*/ 550 h 1356"/>
                <a:gd name="T36" fmla="*/ 245 w 835"/>
                <a:gd name="T37" fmla="*/ 550 h 1356"/>
                <a:gd name="T38" fmla="*/ 501 w 835"/>
                <a:gd name="T39" fmla="*/ 380 h 1356"/>
                <a:gd name="T40" fmla="*/ 305 w 835"/>
                <a:gd name="T41" fmla="*/ 221 h 1356"/>
                <a:gd name="T42" fmla="*/ 49 w 835"/>
                <a:gd name="T43" fmla="*/ 306 h 1356"/>
                <a:gd name="T44" fmla="*/ 49 w 835"/>
                <a:gd name="T45" fmla="*/ 70 h 1356"/>
                <a:gd name="T46" fmla="*/ 371 w 835"/>
                <a:gd name="T47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35" h="1356">
                  <a:moveTo>
                    <a:pt x="371" y="0"/>
                  </a:moveTo>
                  <a:cubicBezTo>
                    <a:pt x="505" y="0"/>
                    <a:pt x="609" y="30"/>
                    <a:pt x="684" y="91"/>
                  </a:cubicBezTo>
                  <a:cubicBezTo>
                    <a:pt x="758" y="151"/>
                    <a:pt x="796" y="229"/>
                    <a:pt x="796" y="326"/>
                  </a:cubicBezTo>
                  <a:cubicBezTo>
                    <a:pt x="796" y="497"/>
                    <a:pt x="709" y="604"/>
                    <a:pt x="535" y="647"/>
                  </a:cubicBezTo>
                  <a:lnTo>
                    <a:pt x="535" y="652"/>
                  </a:lnTo>
                  <a:cubicBezTo>
                    <a:pt x="628" y="664"/>
                    <a:pt x="701" y="697"/>
                    <a:pt x="755" y="753"/>
                  </a:cubicBezTo>
                  <a:cubicBezTo>
                    <a:pt x="808" y="809"/>
                    <a:pt x="835" y="877"/>
                    <a:pt x="835" y="958"/>
                  </a:cubicBezTo>
                  <a:cubicBezTo>
                    <a:pt x="835" y="1081"/>
                    <a:pt x="790" y="1178"/>
                    <a:pt x="701" y="1249"/>
                  </a:cubicBezTo>
                  <a:cubicBezTo>
                    <a:pt x="611" y="1320"/>
                    <a:pt x="487" y="1356"/>
                    <a:pt x="330" y="1356"/>
                  </a:cubicBezTo>
                  <a:cubicBezTo>
                    <a:pt x="194" y="1356"/>
                    <a:pt x="84" y="1334"/>
                    <a:pt x="0" y="1290"/>
                  </a:cubicBezTo>
                  <a:lnTo>
                    <a:pt x="0" y="1039"/>
                  </a:lnTo>
                  <a:cubicBezTo>
                    <a:pt x="87" y="1103"/>
                    <a:pt x="190" y="1135"/>
                    <a:pt x="307" y="1135"/>
                  </a:cubicBezTo>
                  <a:cubicBezTo>
                    <a:pt x="380" y="1135"/>
                    <a:pt x="438" y="1119"/>
                    <a:pt x="479" y="1087"/>
                  </a:cubicBezTo>
                  <a:cubicBezTo>
                    <a:pt x="520" y="1055"/>
                    <a:pt x="541" y="1011"/>
                    <a:pt x="541" y="955"/>
                  </a:cubicBezTo>
                  <a:cubicBezTo>
                    <a:pt x="541" y="896"/>
                    <a:pt x="515" y="851"/>
                    <a:pt x="464" y="819"/>
                  </a:cubicBezTo>
                  <a:cubicBezTo>
                    <a:pt x="414" y="788"/>
                    <a:pt x="344" y="772"/>
                    <a:pt x="255" y="772"/>
                  </a:cubicBezTo>
                  <a:lnTo>
                    <a:pt x="137" y="772"/>
                  </a:lnTo>
                  <a:lnTo>
                    <a:pt x="137" y="550"/>
                  </a:lnTo>
                  <a:lnTo>
                    <a:pt x="245" y="550"/>
                  </a:lnTo>
                  <a:cubicBezTo>
                    <a:pt x="416" y="550"/>
                    <a:pt x="501" y="494"/>
                    <a:pt x="501" y="380"/>
                  </a:cubicBezTo>
                  <a:cubicBezTo>
                    <a:pt x="501" y="274"/>
                    <a:pt x="436" y="221"/>
                    <a:pt x="305" y="221"/>
                  </a:cubicBezTo>
                  <a:cubicBezTo>
                    <a:pt x="217" y="221"/>
                    <a:pt x="132" y="249"/>
                    <a:pt x="49" y="306"/>
                  </a:cubicBezTo>
                  <a:lnTo>
                    <a:pt x="49" y="70"/>
                  </a:lnTo>
                  <a:cubicBezTo>
                    <a:pt x="141" y="23"/>
                    <a:pt x="248" y="0"/>
                    <a:pt x="3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33CC"/>
                </a:gs>
                <a:gs pos="29000">
                  <a:srgbClr val="33CAFF"/>
                </a:gs>
              </a:gsLst>
              <a:lin ang="12600000" scaled="0"/>
              <a:tileRect/>
            </a:gradFill>
            <a:ln w="3175">
              <a:gradFill>
                <a:gsLst>
                  <a:gs pos="13000">
                    <a:srgbClr val="0033CC"/>
                  </a:gs>
                  <a:gs pos="87507">
                    <a:schemeClr val="accent1">
                      <a:lumMod val="60000"/>
                      <a:lumOff val="40000"/>
                    </a:schemeClr>
                  </a:gs>
                  <a:gs pos="76249">
                    <a:srgbClr val="00B0F0"/>
                  </a:gs>
                  <a:gs pos="61000">
                    <a:schemeClr val="tx2">
                      <a:lumMod val="75000"/>
                    </a:schemeClr>
                  </a:gs>
                  <a:gs pos="47075">
                    <a:srgbClr val="0070C0"/>
                  </a:gs>
                  <a:gs pos="33000">
                    <a:schemeClr val="accent1">
                      <a:lumMod val="60000"/>
                      <a:lumOff val="40000"/>
                    </a:schemeClr>
                  </a:gs>
                  <a:gs pos="100000">
                    <a:srgbClr val="0033CC"/>
                  </a:gs>
                </a:gsLst>
                <a:lin ang="5400000" scaled="0"/>
              </a:gradFill>
              <a:prstDash val="solid"/>
              <a:round/>
              <a:headEnd/>
              <a:tailEnd/>
            </a:ln>
            <a:effectLst>
              <a:softEdge rad="0"/>
            </a:effectLst>
            <a:scene3d>
              <a:camera prst="orthographicFront">
                <a:rot lat="20639895" lon="2753991" rev="21569945"/>
              </a:camera>
              <a:lightRig rig="threePt" dir="t"/>
            </a:scene3d>
            <a:sp3d z="1352550" extrusionH="254000" prstMaterial="dkEdge">
              <a:bevelT w="88900" h="50800" prst="cross"/>
              <a:contourClr>
                <a:schemeClr val="bg1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2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