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917E8-97E4-403B-841C-4E917027FE2E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9DACA-AA52-44C3-8C37-85CE1EFB37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4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11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0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5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 1"/>
          <p:cNvSpPr/>
          <p:nvPr/>
        </p:nvSpPr>
        <p:spPr>
          <a:xfrm>
            <a:off x="1524000" y="2209799"/>
            <a:ext cx="6096000" cy="2438400"/>
          </a:xfrm>
          <a:prstGeom prst="leftRightRibbon">
            <a:avLst/>
          </a:prstGeom>
          <a:gradFill>
            <a:gsLst>
              <a:gs pos="100000">
                <a:srgbClr val="2676FF">
                  <a:lumMod val="20000"/>
                  <a:lumOff val="80000"/>
                </a:srgbClr>
              </a:gs>
              <a:gs pos="51657">
                <a:srgbClr val="2676FF"/>
              </a:gs>
              <a:gs pos="0">
                <a:srgbClr val="2676FF">
                  <a:lumMod val="20000"/>
                  <a:lumOff val="80000"/>
                </a:srgbClr>
              </a:gs>
            </a:gsLst>
            <a:lin ang="5400000" scaled="1"/>
          </a:gradFill>
          <a:ln w="9525">
            <a:solidFill>
              <a:srgbClr val="2676FF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18000"/>
              </a:prstClr>
            </a:outerShdw>
          </a:effectLst>
        </p:spPr>
      </p:sp>
      <p:sp>
        <p:nvSpPr>
          <p:cNvPr id="3" name="TextBox 2"/>
          <p:cNvSpPr txBox="1"/>
          <p:nvPr/>
        </p:nvSpPr>
        <p:spPr>
          <a:xfrm>
            <a:off x="827584" y="30689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</a:rPr>
              <a:t>文本</a:t>
            </a:r>
            <a:endParaRPr lang="zh-CN" altLang="en-US" dirty="0">
              <a:solidFill>
                <a:srgbClr val="5F5F5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8344" y="347549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</a:rPr>
              <a:t>文本</a:t>
            </a:r>
            <a:endParaRPr lang="zh-CN" altLang="en-US" dirty="0">
              <a:solidFill>
                <a:srgbClr val="5F5F5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80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19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