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66174-5AA0-4339-9CB4-F24E5BC19183}" type="datetimeFigureOut">
              <a:rPr lang="zh-CN" altLang="en-US" smtClean="0"/>
              <a:t>2013/5/20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0A736-BA4A-4CCF-AD32-C3AF3FE230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3931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5822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44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946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392878" y="-3429049"/>
            <a:ext cx="8143931" cy="13716098"/>
            <a:chOff x="3571868" y="-1035875"/>
            <a:chExt cx="4071966" cy="6858049"/>
          </a:xfrm>
          <a:effectLst>
            <a:outerShdw blurRad="406400" dist="38100" dir="5400000" algn="t" rotWithShape="0">
              <a:prstClr val="black"/>
            </a:outerShdw>
          </a:effectLst>
          <a:scene3d>
            <a:camera prst="perspectiveRelaxed">
              <a:rot lat="17963349" lon="18917453" rev="2969716"/>
            </a:camera>
            <a:lightRig rig="soft" dir="t">
              <a:rot lat="0" lon="0" rev="7200000"/>
            </a:lightRig>
          </a:scene3d>
        </p:grpSpPr>
        <p:sp>
          <p:nvSpPr>
            <p:cNvPr id="3" name="Circular Arrow 4"/>
            <p:cNvSpPr/>
            <p:nvPr/>
          </p:nvSpPr>
          <p:spPr>
            <a:xfrm>
              <a:off x="3714744" y="1893084"/>
              <a:ext cx="3929090" cy="392909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6201568"/>
                <a:gd name="adj5" fmla="val 12500"/>
              </a:avLst>
            </a:prstGeom>
            <a:solidFill>
              <a:srgbClr val="EAEAEA"/>
            </a:solidFill>
            <a:ln w="25400" cap="flat" cmpd="sng" algn="ctr">
              <a:noFill/>
              <a:prstDash val="solid"/>
            </a:ln>
            <a:effectLst/>
            <a:sp3d extrusionH="381000" prstMaterial="plastic">
              <a:bevelT/>
              <a:bevelB/>
            </a:sp3d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+mn-ea"/>
                <a:cs typeface="+mn-cs"/>
              </a:endParaRPr>
            </a:p>
          </p:txBody>
        </p:sp>
        <p:sp>
          <p:nvSpPr>
            <p:cNvPr id="4" name="Circular Arrow 5"/>
            <p:cNvSpPr/>
            <p:nvPr/>
          </p:nvSpPr>
          <p:spPr>
            <a:xfrm rot="10800000">
              <a:off x="3571868" y="-1035875"/>
              <a:ext cx="3929090" cy="392909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6201568"/>
                <a:gd name="adj5" fmla="val 12500"/>
              </a:avLst>
            </a:prstGeom>
            <a:solidFill>
              <a:srgbClr val="2676FF"/>
            </a:solidFill>
            <a:ln w="25400" cap="flat" cmpd="sng" algn="ctr">
              <a:noFill/>
              <a:prstDash val="solid"/>
            </a:ln>
            <a:effectLst/>
            <a:sp3d extrusionH="381000" prstMaterial="plastic">
              <a:bevelT/>
              <a:bevelB/>
            </a:sp3d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+mn-ea"/>
                <a:cs typeface="+mn-cs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6250793" y="4643445"/>
            <a:ext cx="2571768" cy="1000132"/>
          </a:xfrm>
          <a:prstGeom prst="rect">
            <a:avLst/>
          </a:pr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单击此处添加标题</a:t>
            </a:r>
            <a:endParaRPr kumimoji="0" lang="zh-CN" altLang="zh-CN" sz="1200" b="1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1439" y="4643445"/>
            <a:ext cx="2571768" cy="1000132"/>
          </a:xfrm>
          <a:prstGeom prst="rect">
            <a:avLst/>
          </a:pr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单击此处添加标题</a:t>
            </a:r>
            <a:endParaRPr kumimoji="0" lang="zh-CN" altLang="zh-CN" sz="1200" b="1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361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25</Words>
  <Application>Microsoft Office PowerPoint</Application>
  <PresentationFormat>全屏显示(4:3)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2013-05-20T10:20:22Z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</vt:lpwstr>
  </property>
  <property fmtid="{D5CDD505-2E9C-101B-9397-08002B2CF9AE}" pid="3" name="SlideDescription">
    <vt:lpwstr/>
  </property>
</Properties>
</file>