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E498-55D4-4CC6-9462-EAEA2C89683B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5A31D-1E21-4517-AD4D-47A04A8543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339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01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5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9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1466" y="1912133"/>
            <a:ext cx="3606190" cy="3722674"/>
            <a:chOff x="2162" y="1456"/>
            <a:chExt cx="3606190" cy="2345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3237207" y="1460"/>
              <a:ext cx="371145" cy="2331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1833519" y="1456"/>
              <a:ext cx="1403689" cy="2345"/>
            </a:xfrm>
            <a:custGeom>
              <a:avLst/>
              <a:gdLst>
                <a:gd name="T0" fmla="*/ 884 w 885"/>
                <a:gd name="T1" fmla="*/ 0 h 2345"/>
                <a:gd name="T2" fmla="*/ 884 w 885"/>
                <a:gd name="T3" fmla="*/ 0 h 2345"/>
                <a:gd name="T4" fmla="*/ 0 w 885"/>
                <a:gd name="T5" fmla="*/ 647 h 2345"/>
                <a:gd name="T6" fmla="*/ 0 w 885"/>
                <a:gd name="T7" fmla="*/ 1884 h 2345"/>
                <a:gd name="T8" fmla="*/ 884 w 885"/>
                <a:gd name="T9" fmla="*/ 2344 h 2345"/>
                <a:gd name="T10" fmla="*/ 884 w 885"/>
                <a:gd name="T11" fmla="*/ 0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5" h="2345">
                  <a:moveTo>
                    <a:pt x="884" y="0"/>
                  </a:moveTo>
                  <a:lnTo>
                    <a:pt x="884" y="0"/>
                  </a:lnTo>
                  <a:lnTo>
                    <a:pt x="0" y="647"/>
                  </a:lnTo>
                  <a:lnTo>
                    <a:pt x="0" y="1884"/>
                  </a:lnTo>
                  <a:lnTo>
                    <a:pt x="884" y="2344"/>
                  </a:lnTo>
                  <a:lnTo>
                    <a:pt x="884" y="0"/>
                  </a:lnTo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3243552" y="1580"/>
              <a:ext cx="356870" cy="2105"/>
              <a:chOff x="2045" y="1580"/>
              <a:chExt cx="225" cy="2105"/>
            </a:xfrm>
          </p:grpSpPr>
          <p:sp>
            <p:nvSpPr>
              <p:cNvPr id="189" name="Line 8"/>
              <p:cNvSpPr>
                <a:spLocks noChangeShapeType="1"/>
              </p:cNvSpPr>
              <p:nvPr/>
            </p:nvSpPr>
            <p:spPr bwMode="auto">
              <a:xfrm>
                <a:off x="2045" y="1580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0" name="Line 9"/>
              <p:cNvSpPr>
                <a:spLocks noChangeShapeType="1"/>
              </p:cNvSpPr>
              <p:nvPr/>
            </p:nvSpPr>
            <p:spPr bwMode="auto">
              <a:xfrm>
                <a:off x="2045" y="1678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1" name="Line 10"/>
              <p:cNvSpPr>
                <a:spLocks noChangeShapeType="1"/>
              </p:cNvSpPr>
              <p:nvPr/>
            </p:nvSpPr>
            <p:spPr bwMode="auto">
              <a:xfrm>
                <a:off x="2045" y="1779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2" name="Line 11"/>
              <p:cNvSpPr>
                <a:spLocks noChangeShapeType="1"/>
              </p:cNvSpPr>
              <p:nvPr/>
            </p:nvSpPr>
            <p:spPr bwMode="auto">
              <a:xfrm>
                <a:off x="2045" y="1879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3" name="Line 12"/>
              <p:cNvSpPr>
                <a:spLocks noChangeShapeType="1"/>
              </p:cNvSpPr>
              <p:nvPr/>
            </p:nvSpPr>
            <p:spPr bwMode="auto">
              <a:xfrm>
                <a:off x="2045" y="1978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4" name="Line 13"/>
              <p:cNvSpPr>
                <a:spLocks noChangeShapeType="1"/>
              </p:cNvSpPr>
              <p:nvPr/>
            </p:nvSpPr>
            <p:spPr bwMode="auto">
              <a:xfrm>
                <a:off x="2045" y="2077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5" name="Line 14"/>
              <p:cNvSpPr>
                <a:spLocks noChangeShapeType="1"/>
              </p:cNvSpPr>
              <p:nvPr/>
            </p:nvSpPr>
            <p:spPr bwMode="auto">
              <a:xfrm>
                <a:off x="2045" y="2178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6" name="Line 15"/>
              <p:cNvSpPr>
                <a:spLocks noChangeShapeType="1"/>
              </p:cNvSpPr>
              <p:nvPr/>
            </p:nvSpPr>
            <p:spPr bwMode="auto">
              <a:xfrm>
                <a:off x="2045" y="2277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7" name="Line 16"/>
              <p:cNvSpPr>
                <a:spLocks noChangeShapeType="1"/>
              </p:cNvSpPr>
              <p:nvPr/>
            </p:nvSpPr>
            <p:spPr bwMode="auto">
              <a:xfrm>
                <a:off x="2045" y="2377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8" name="Line 17"/>
              <p:cNvSpPr>
                <a:spLocks noChangeShapeType="1"/>
              </p:cNvSpPr>
              <p:nvPr/>
            </p:nvSpPr>
            <p:spPr bwMode="auto">
              <a:xfrm>
                <a:off x="2045" y="2475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9" name="Line 18"/>
              <p:cNvSpPr>
                <a:spLocks noChangeShapeType="1"/>
              </p:cNvSpPr>
              <p:nvPr/>
            </p:nvSpPr>
            <p:spPr bwMode="auto">
              <a:xfrm>
                <a:off x="2045" y="2575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0" name="Line 19"/>
              <p:cNvSpPr>
                <a:spLocks noChangeShapeType="1"/>
              </p:cNvSpPr>
              <p:nvPr/>
            </p:nvSpPr>
            <p:spPr bwMode="auto">
              <a:xfrm>
                <a:off x="2045" y="2676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1" name="Line 20"/>
              <p:cNvSpPr>
                <a:spLocks noChangeShapeType="1"/>
              </p:cNvSpPr>
              <p:nvPr/>
            </p:nvSpPr>
            <p:spPr bwMode="auto">
              <a:xfrm>
                <a:off x="2045" y="2776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2" name="Line 21"/>
              <p:cNvSpPr>
                <a:spLocks noChangeShapeType="1"/>
              </p:cNvSpPr>
              <p:nvPr/>
            </p:nvSpPr>
            <p:spPr bwMode="auto">
              <a:xfrm>
                <a:off x="2045" y="2874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3" name="Line 22"/>
              <p:cNvSpPr>
                <a:spLocks noChangeShapeType="1"/>
              </p:cNvSpPr>
              <p:nvPr/>
            </p:nvSpPr>
            <p:spPr bwMode="auto">
              <a:xfrm>
                <a:off x="2045" y="2974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4" name="Line 23"/>
              <p:cNvSpPr>
                <a:spLocks noChangeShapeType="1"/>
              </p:cNvSpPr>
              <p:nvPr/>
            </p:nvSpPr>
            <p:spPr bwMode="auto">
              <a:xfrm>
                <a:off x="2045" y="3075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5" name="Line 24"/>
              <p:cNvSpPr>
                <a:spLocks noChangeShapeType="1"/>
              </p:cNvSpPr>
              <p:nvPr/>
            </p:nvSpPr>
            <p:spPr bwMode="auto">
              <a:xfrm>
                <a:off x="2045" y="3174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6" name="Line 25"/>
              <p:cNvSpPr>
                <a:spLocks noChangeShapeType="1"/>
              </p:cNvSpPr>
              <p:nvPr/>
            </p:nvSpPr>
            <p:spPr bwMode="auto">
              <a:xfrm>
                <a:off x="2045" y="3273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7" name="Line 26"/>
              <p:cNvSpPr>
                <a:spLocks noChangeShapeType="1"/>
              </p:cNvSpPr>
              <p:nvPr/>
            </p:nvSpPr>
            <p:spPr bwMode="auto">
              <a:xfrm>
                <a:off x="2045" y="3373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8" name="Line 27"/>
              <p:cNvSpPr>
                <a:spLocks noChangeShapeType="1"/>
              </p:cNvSpPr>
              <p:nvPr/>
            </p:nvSpPr>
            <p:spPr bwMode="auto">
              <a:xfrm>
                <a:off x="2045" y="3487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09" name="Line 28"/>
              <p:cNvSpPr>
                <a:spLocks noChangeShapeType="1"/>
              </p:cNvSpPr>
              <p:nvPr/>
            </p:nvSpPr>
            <p:spPr bwMode="auto">
              <a:xfrm>
                <a:off x="2045" y="3586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10" name="Line 29"/>
              <p:cNvSpPr>
                <a:spLocks noChangeShapeType="1"/>
              </p:cNvSpPr>
              <p:nvPr/>
            </p:nvSpPr>
            <p:spPr bwMode="auto">
              <a:xfrm>
                <a:off x="2045" y="3685"/>
                <a:ext cx="225" cy="0"/>
              </a:xfrm>
              <a:prstGeom prst="lin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</p:grpSp>
        <p:sp>
          <p:nvSpPr>
            <p:cNvPr id="6" name="Line 30"/>
            <p:cNvSpPr>
              <a:spLocks noChangeShapeType="1"/>
            </p:cNvSpPr>
            <p:nvPr/>
          </p:nvSpPr>
          <p:spPr bwMode="auto">
            <a:xfrm flipH="1">
              <a:off x="1824002" y="1584"/>
              <a:ext cx="1422722" cy="57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Line 31"/>
            <p:cNvSpPr>
              <a:spLocks noChangeShapeType="1"/>
            </p:cNvSpPr>
            <p:nvPr/>
          </p:nvSpPr>
          <p:spPr bwMode="auto">
            <a:xfrm flipH="1">
              <a:off x="1824002" y="1682"/>
              <a:ext cx="1422722" cy="53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" name="Line 32"/>
            <p:cNvSpPr>
              <a:spLocks noChangeShapeType="1"/>
            </p:cNvSpPr>
            <p:nvPr/>
          </p:nvSpPr>
          <p:spPr bwMode="auto">
            <a:xfrm flipH="1">
              <a:off x="1824002" y="1783"/>
              <a:ext cx="1422722" cy="49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" name="Line 33"/>
            <p:cNvSpPr>
              <a:spLocks noChangeShapeType="1"/>
            </p:cNvSpPr>
            <p:nvPr/>
          </p:nvSpPr>
          <p:spPr bwMode="auto">
            <a:xfrm flipH="1">
              <a:off x="1824002" y="1883"/>
              <a:ext cx="1422722" cy="43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" name="Line 34"/>
            <p:cNvSpPr>
              <a:spLocks noChangeShapeType="1"/>
            </p:cNvSpPr>
            <p:nvPr/>
          </p:nvSpPr>
          <p:spPr bwMode="auto">
            <a:xfrm flipH="1">
              <a:off x="1824002" y="1982"/>
              <a:ext cx="1422722" cy="39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" name="Line 35"/>
            <p:cNvSpPr>
              <a:spLocks noChangeShapeType="1"/>
            </p:cNvSpPr>
            <p:nvPr/>
          </p:nvSpPr>
          <p:spPr bwMode="auto">
            <a:xfrm flipH="1">
              <a:off x="1824002" y="2081"/>
              <a:ext cx="1422722" cy="34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" name="Line 36"/>
            <p:cNvSpPr>
              <a:spLocks noChangeShapeType="1"/>
            </p:cNvSpPr>
            <p:nvPr/>
          </p:nvSpPr>
          <p:spPr bwMode="auto">
            <a:xfrm flipH="1">
              <a:off x="1824002" y="2182"/>
              <a:ext cx="1422722" cy="30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" name="Line 37"/>
            <p:cNvSpPr>
              <a:spLocks noChangeShapeType="1"/>
            </p:cNvSpPr>
            <p:nvPr/>
          </p:nvSpPr>
          <p:spPr bwMode="auto">
            <a:xfrm flipH="1">
              <a:off x="1824002" y="2281"/>
              <a:ext cx="1422722" cy="24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" name="Line 38"/>
            <p:cNvSpPr>
              <a:spLocks noChangeShapeType="1"/>
            </p:cNvSpPr>
            <p:nvPr/>
          </p:nvSpPr>
          <p:spPr bwMode="auto">
            <a:xfrm flipH="1">
              <a:off x="1824002" y="2381"/>
              <a:ext cx="1422722" cy="20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" name="Line 39"/>
            <p:cNvSpPr>
              <a:spLocks noChangeShapeType="1"/>
            </p:cNvSpPr>
            <p:nvPr/>
          </p:nvSpPr>
          <p:spPr bwMode="auto">
            <a:xfrm flipH="1">
              <a:off x="1824002" y="2479"/>
              <a:ext cx="1422722" cy="16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" name="Line 40"/>
            <p:cNvSpPr>
              <a:spLocks noChangeShapeType="1"/>
            </p:cNvSpPr>
            <p:nvPr/>
          </p:nvSpPr>
          <p:spPr bwMode="auto">
            <a:xfrm flipH="1">
              <a:off x="1824002" y="2579"/>
              <a:ext cx="1422722" cy="10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" name="Line 41"/>
            <p:cNvSpPr>
              <a:spLocks noChangeShapeType="1"/>
            </p:cNvSpPr>
            <p:nvPr/>
          </p:nvSpPr>
          <p:spPr bwMode="auto">
            <a:xfrm flipH="1">
              <a:off x="1824002" y="2680"/>
              <a:ext cx="1422722" cy="6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" name="Line 42"/>
            <p:cNvSpPr>
              <a:spLocks noChangeShapeType="1"/>
            </p:cNvSpPr>
            <p:nvPr/>
          </p:nvSpPr>
          <p:spPr bwMode="auto">
            <a:xfrm flipH="1">
              <a:off x="1824002" y="2780"/>
              <a:ext cx="1422722" cy="2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9" name="Line 43"/>
            <p:cNvSpPr>
              <a:spLocks noChangeShapeType="1"/>
            </p:cNvSpPr>
            <p:nvPr/>
          </p:nvSpPr>
          <p:spPr bwMode="auto">
            <a:xfrm flipH="1" flipV="1">
              <a:off x="1824002" y="2856"/>
              <a:ext cx="1422722" cy="2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0" name="Line 44"/>
            <p:cNvSpPr>
              <a:spLocks noChangeShapeType="1"/>
            </p:cNvSpPr>
            <p:nvPr/>
          </p:nvSpPr>
          <p:spPr bwMode="auto">
            <a:xfrm flipH="1" flipV="1">
              <a:off x="1824002" y="2913"/>
              <a:ext cx="1422722" cy="6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H="1" flipV="1">
              <a:off x="1824002" y="2955"/>
              <a:ext cx="1422722" cy="12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2" name="Line 46"/>
            <p:cNvSpPr>
              <a:spLocks noChangeShapeType="1"/>
            </p:cNvSpPr>
            <p:nvPr/>
          </p:nvSpPr>
          <p:spPr bwMode="auto">
            <a:xfrm flipH="1" flipV="1">
              <a:off x="1824002" y="3013"/>
              <a:ext cx="1422722" cy="16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3" name="Line 47"/>
            <p:cNvSpPr>
              <a:spLocks noChangeShapeType="1"/>
            </p:cNvSpPr>
            <p:nvPr/>
          </p:nvSpPr>
          <p:spPr bwMode="auto">
            <a:xfrm flipH="1" flipV="1">
              <a:off x="1824002" y="3071"/>
              <a:ext cx="1422722" cy="20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4" name="Line 48"/>
            <p:cNvSpPr>
              <a:spLocks noChangeShapeType="1"/>
            </p:cNvSpPr>
            <p:nvPr/>
          </p:nvSpPr>
          <p:spPr bwMode="auto">
            <a:xfrm flipH="1" flipV="1">
              <a:off x="1824002" y="3127"/>
              <a:ext cx="1422722" cy="25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 flipH="1" flipV="1">
              <a:off x="1824002" y="3170"/>
              <a:ext cx="1422722" cy="30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6" name="Line 50"/>
            <p:cNvSpPr>
              <a:spLocks noChangeShapeType="1"/>
            </p:cNvSpPr>
            <p:nvPr/>
          </p:nvSpPr>
          <p:spPr bwMode="auto">
            <a:xfrm flipH="1" flipV="1">
              <a:off x="1824002" y="3227"/>
              <a:ext cx="1422722" cy="36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 flipH="1" flipV="1">
              <a:off x="1824002" y="3283"/>
              <a:ext cx="1422722" cy="40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8" name="Line 52"/>
            <p:cNvSpPr>
              <a:spLocks noChangeShapeType="1"/>
            </p:cNvSpPr>
            <p:nvPr/>
          </p:nvSpPr>
          <p:spPr bwMode="auto">
            <a:xfrm>
              <a:off x="3102390" y="1637"/>
              <a:ext cx="0" cy="9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9" name="Line 53"/>
            <p:cNvSpPr>
              <a:spLocks noChangeShapeType="1"/>
            </p:cNvSpPr>
            <p:nvPr/>
          </p:nvSpPr>
          <p:spPr bwMode="auto">
            <a:xfrm>
              <a:off x="3102390" y="1830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0" name="Line 54"/>
            <p:cNvSpPr>
              <a:spLocks noChangeShapeType="1"/>
            </p:cNvSpPr>
            <p:nvPr/>
          </p:nvSpPr>
          <p:spPr bwMode="auto">
            <a:xfrm>
              <a:off x="3102390" y="2015"/>
              <a:ext cx="0" cy="9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1" name="Line 55"/>
            <p:cNvSpPr>
              <a:spLocks noChangeShapeType="1"/>
            </p:cNvSpPr>
            <p:nvPr/>
          </p:nvSpPr>
          <p:spPr bwMode="auto">
            <a:xfrm>
              <a:off x="3102390" y="2214"/>
              <a:ext cx="0" cy="7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2" name="Line 56"/>
            <p:cNvSpPr>
              <a:spLocks noChangeShapeType="1"/>
            </p:cNvSpPr>
            <p:nvPr/>
          </p:nvSpPr>
          <p:spPr bwMode="auto">
            <a:xfrm>
              <a:off x="3102390" y="2400"/>
              <a:ext cx="0" cy="9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3" name="Line 57"/>
            <p:cNvSpPr>
              <a:spLocks noChangeShapeType="1"/>
            </p:cNvSpPr>
            <p:nvPr/>
          </p:nvSpPr>
          <p:spPr bwMode="auto">
            <a:xfrm>
              <a:off x="3102390" y="2584"/>
              <a:ext cx="0" cy="9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3102390" y="2779"/>
              <a:ext cx="0" cy="8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5" name="Line 59"/>
            <p:cNvSpPr>
              <a:spLocks noChangeShapeType="1"/>
            </p:cNvSpPr>
            <p:nvPr/>
          </p:nvSpPr>
          <p:spPr bwMode="auto">
            <a:xfrm>
              <a:off x="3102390" y="2969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6" name="Line 60"/>
            <p:cNvSpPr>
              <a:spLocks noChangeShapeType="1"/>
            </p:cNvSpPr>
            <p:nvPr/>
          </p:nvSpPr>
          <p:spPr bwMode="auto">
            <a:xfrm>
              <a:off x="3102390" y="3154"/>
              <a:ext cx="0" cy="9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7" name="Line 61"/>
            <p:cNvSpPr>
              <a:spLocks noChangeShapeType="1"/>
            </p:cNvSpPr>
            <p:nvPr/>
          </p:nvSpPr>
          <p:spPr bwMode="auto">
            <a:xfrm>
              <a:off x="3102390" y="3354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8" name="Line 62"/>
            <p:cNvSpPr>
              <a:spLocks noChangeShapeType="1"/>
            </p:cNvSpPr>
            <p:nvPr/>
          </p:nvSpPr>
          <p:spPr bwMode="auto">
            <a:xfrm>
              <a:off x="3102390" y="3554"/>
              <a:ext cx="0" cy="8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9" name="Line 63"/>
            <p:cNvSpPr>
              <a:spLocks noChangeShapeType="1"/>
            </p:cNvSpPr>
            <p:nvPr/>
          </p:nvSpPr>
          <p:spPr bwMode="auto">
            <a:xfrm>
              <a:off x="2972330" y="1588"/>
              <a:ext cx="0" cy="9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0" name="Line 64"/>
            <p:cNvSpPr>
              <a:spLocks noChangeShapeType="1"/>
            </p:cNvSpPr>
            <p:nvPr/>
          </p:nvSpPr>
          <p:spPr bwMode="auto">
            <a:xfrm>
              <a:off x="2972330" y="1778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1" name="Line 65"/>
            <p:cNvSpPr>
              <a:spLocks noChangeShapeType="1"/>
            </p:cNvSpPr>
            <p:nvPr/>
          </p:nvSpPr>
          <p:spPr bwMode="auto">
            <a:xfrm>
              <a:off x="2972330" y="1973"/>
              <a:ext cx="0" cy="8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2" name="Line 66"/>
            <p:cNvSpPr>
              <a:spLocks noChangeShapeType="1"/>
            </p:cNvSpPr>
            <p:nvPr/>
          </p:nvSpPr>
          <p:spPr bwMode="auto">
            <a:xfrm>
              <a:off x="2972330" y="2142"/>
              <a:ext cx="0" cy="8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2972330" y="2327"/>
              <a:ext cx="0" cy="8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4" name="Line 68"/>
            <p:cNvSpPr>
              <a:spLocks noChangeShapeType="1"/>
            </p:cNvSpPr>
            <p:nvPr/>
          </p:nvSpPr>
          <p:spPr bwMode="auto">
            <a:xfrm>
              <a:off x="2972330" y="2513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5" name="Line 69"/>
            <p:cNvSpPr>
              <a:spLocks noChangeShapeType="1"/>
            </p:cNvSpPr>
            <p:nvPr/>
          </p:nvSpPr>
          <p:spPr bwMode="auto">
            <a:xfrm>
              <a:off x="2972330" y="2699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6" name="Line 70"/>
            <p:cNvSpPr>
              <a:spLocks noChangeShapeType="1"/>
            </p:cNvSpPr>
            <p:nvPr/>
          </p:nvSpPr>
          <p:spPr bwMode="auto">
            <a:xfrm>
              <a:off x="2972330" y="2869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7" name="Line 71"/>
            <p:cNvSpPr>
              <a:spLocks noChangeShapeType="1"/>
            </p:cNvSpPr>
            <p:nvPr/>
          </p:nvSpPr>
          <p:spPr bwMode="auto">
            <a:xfrm>
              <a:off x="2972330" y="3055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8" name="Line 72"/>
            <p:cNvSpPr>
              <a:spLocks noChangeShapeType="1"/>
            </p:cNvSpPr>
            <p:nvPr/>
          </p:nvSpPr>
          <p:spPr bwMode="auto">
            <a:xfrm>
              <a:off x="2972330" y="3235"/>
              <a:ext cx="0" cy="8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9" name="Line 73"/>
            <p:cNvSpPr>
              <a:spLocks noChangeShapeType="1"/>
            </p:cNvSpPr>
            <p:nvPr/>
          </p:nvSpPr>
          <p:spPr bwMode="auto">
            <a:xfrm>
              <a:off x="2972330" y="3410"/>
              <a:ext cx="0" cy="9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0" name="Line 74"/>
            <p:cNvSpPr>
              <a:spLocks noChangeShapeType="1"/>
            </p:cNvSpPr>
            <p:nvPr/>
          </p:nvSpPr>
          <p:spPr bwMode="auto">
            <a:xfrm>
              <a:off x="2972330" y="3614"/>
              <a:ext cx="0" cy="9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1" name="Line 75"/>
            <p:cNvSpPr>
              <a:spLocks noChangeShapeType="1"/>
            </p:cNvSpPr>
            <p:nvPr/>
          </p:nvSpPr>
          <p:spPr bwMode="auto">
            <a:xfrm>
              <a:off x="2829582" y="1751"/>
              <a:ext cx="0" cy="7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auto">
            <a:xfrm>
              <a:off x="2829582" y="1927"/>
              <a:ext cx="0" cy="7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3" name="Line 77"/>
            <p:cNvSpPr>
              <a:spLocks noChangeShapeType="1"/>
            </p:cNvSpPr>
            <p:nvPr/>
          </p:nvSpPr>
          <p:spPr bwMode="auto">
            <a:xfrm>
              <a:off x="2829582" y="2100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4" name="Line 78"/>
            <p:cNvSpPr>
              <a:spLocks noChangeShapeType="1"/>
            </p:cNvSpPr>
            <p:nvPr/>
          </p:nvSpPr>
          <p:spPr bwMode="auto">
            <a:xfrm>
              <a:off x="2829582" y="2272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5" name="Line 79"/>
            <p:cNvSpPr>
              <a:spLocks noChangeShapeType="1"/>
            </p:cNvSpPr>
            <p:nvPr/>
          </p:nvSpPr>
          <p:spPr bwMode="auto">
            <a:xfrm>
              <a:off x="2829582" y="2442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6" name="Line 80"/>
            <p:cNvSpPr>
              <a:spLocks noChangeShapeType="1"/>
            </p:cNvSpPr>
            <p:nvPr/>
          </p:nvSpPr>
          <p:spPr bwMode="auto">
            <a:xfrm>
              <a:off x="2829582" y="2613"/>
              <a:ext cx="0" cy="6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7" name="Line 81"/>
            <p:cNvSpPr>
              <a:spLocks noChangeShapeType="1"/>
            </p:cNvSpPr>
            <p:nvPr/>
          </p:nvSpPr>
          <p:spPr bwMode="auto">
            <a:xfrm>
              <a:off x="2829582" y="2783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8" name="Line 82"/>
            <p:cNvSpPr>
              <a:spLocks noChangeShapeType="1"/>
            </p:cNvSpPr>
            <p:nvPr/>
          </p:nvSpPr>
          <p:spPr bwMode="auto">
            <a:xfrm>
              <a:off x="2829582" y="2955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9" name="Line 83"/>
            <p:cNvSpPr>
              <a:spLocks noChangeShapeType="1"/>
            </p:cNvSpPr>
            <p:nvPr/>
          </p:nvSpPr>
          <p:spPr bwMode="auto">
            <a:xfrm>
              <a:off x="2829582" y="3126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0" name="Line 84"/>
            <p:cNvSpPr>
              <a:spLocks noChangeShapeType="1"/>
            </p:cNvSpPr>
            <p:nvPr/>
          </p:nvSpPr>
          <p:spPr bwMode="auto">
            <a:xfrm>
              <a:off x="2829582" y="3307"/>
              <a:ext cx="0" cy="7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1" name="Line 85"/>
            <p:cNvSpPr>
              <a:spLocks noChangeShapeType="1"/>
            </p:cNvSpPr>
            <p:nvPr/>
          </p:nvSpPr>
          <p:spPr bwMode="auto">
            <a:xfrm>
              <a:off x="2829582" y="3481"/>
              <a:ext cx="0" cy="8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2" name="Line 86"/>
            <p:cNvSpPr>
              <a:spLocks noChangeShapeType="1"/>
            </p:cNvSpPr>
            <p:nvPr/>
          </p:nvSpPr>
          <p:spPr bwMode="auto">
            <a:xfrm>
              <a:off x="2712212" y="1701"/>
              <a:ext cx="0" cy="9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3" name="Line 87"/>
            <p:cNvSpPr>
              <a:spLocks noChangeShapeType="1"/>
            </p:cNvSpPr>
            <p:nvPr/>
          </p:nvSpPr>
          <p:spPr bwMode="auto">
            <a:xfrm>
              <a:off x="2712212" y="1884"/>
              <a:ext cx="0" cy="7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4" name="Line 88"/>
            <p:cNvSpPr>
              <a:spLocks noChangeShapeType="1"/>
            </p:cNvSpPr>
            <p:nvPr/>
          </p:nvSpPr>
          <p:spPr bwMode="auto">
            <a:xfrm>
              <a:off x="2712212" y="2044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5" name="Line 89"/>
            <p:cNvSpPr>
              <a:spLocks noChangeShapeType="1"/>
            </p:cNvSpPr>
            <p:nvPr/>
          </p:nvSpPr>
          <p:spPr bwMode="auto">
            <a:xfrm>
              <a:off x="2712212" y="2214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6" name="Line 90"/>
            <p:cNvSpPr>
              <a:spLocks noChangeShapeType="1"/>
            </p:cNvSpPr>
            <p:nvPr/>
          </p:nvSpPr>
          <p:spPr bwMode="auto">
            <a:xfrm>
              <a:off x="2712212" y="2374"/>
              <a:ext cx="0" cy="7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7" name="Line 91"/>
            <p:cNvSpPr>
              <a:spLocks noChangeShapeType="1"/>
            </p:cNvSpPr>
            <p:nvPr/>
          </p:nvSpPr>
          <p:spPr bwMode="auto">
            <a:xfrm>
              <a:off x="2712212" y="2541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8" name="Line 92"/>
            <p:cNvSpPr>
              <a:spLocks noChangeShapeType="1"/>
            </p:cNvSpPr>
            <p:nvPr/>
          </p:nvSpPr>
          <p:spPr bwMode="auto">
            <a:xfrm>
              <a:off x="2712212" y="2706"/>
              <a:ext cx="0" cy="7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9" name="Line 93"/>
            <p:cNvSpPr>
              <a:spLocks noChangeShapeType="1"/>
            </p:cNvSpPr>
            <p:nvPr/>
          </p:nvSpPr>
          <p:spPr bwMode="auto">
            <a:xfrm>
              <a:off x="2712212" y="2869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0" name="Line 94"/>
            <p:cNvSpPr>
              <a:spLocks noChangeShapeType="1"/>
            </p:cNvSpPr>
            <p:nvPr/>
          </p:nvSpPr>
          <p:spPr bwMode="auto">
            <a:xfrm>
              <a:off x="2712212" y="3026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1" name="Line 95"/>
            <p:cNvSpPr>
              <a:spLocks noChangeShapeType="1"/>
            </p:cNvSpPr>
            <p:nvPr/>
          </p:nvSpPr>
          <p:spPr bwMode="auto">
            <a:xfrm>
              <a:off x="2712212" y="3198"/>
              <a:ext cx="0" cy="8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2" name="Line 96"/>
            <p:cNvSpPr>
              <a:spLocks noChangeShapeType="1"/>
            </p:cNvSpPr>
            <p:nvPr/>
          </p:nvSpPr>
          <p:spPr bwMode="auto">
            <a:xfrm>
              <a:off x="2712212" y="3358"/>
              <a:ext cx="0" cy="9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3" name="Line 97"/>
            <p:cNvSpPr>
              <a:spLocks noChangeShapeType="1"/>
            </p:cNvSpPr>
            <p:nvPr/>
          </p:nvSpPr>
          <p:spPr bwMode="auto">
            <a:xfrm>
              <a:off x="2712212" y="3539"/>
              <a:ext cx="0" cy="8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4" name="Line 98"/>
            <p:cNvSpPr>
              <a:spLocks noChangeShapeType="1"/>
            </p:cNvSpPr>
            <p:nvPr/>
          </p:nvSpPr>
          <p:spPr bwMode="auto">
            <a:xfrm>
              <a:off x="2582152" y="1855"/>
              <a:ext cx="0" cy="7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5" name="Line 99"/>
            <p:cNvSpPr>
              <a:spLocks noChangeShapeType="1"/>
            </p:cNvSpPr>
            <p:nvPr/>
          </p:nvSpPr>
          <p:spPr bwMode="auto">
            <a:xfrm>
              <a:off x="2582152" y="2012"/>
              <a:ext cx="0" cy="7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6" name="Line 100"/>
            <p:cNvSpPr>
              <a:spLocks noChangeShapeType="1"/>
            </p:cNvSpPr>
            <p:nvPr/>
          </p:nvSpPr>
          <p:spPr bwMode="auto">
            <a:xfrm>
              <a:off x="2582152" y="2172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7" name="Line 101"/>
            <p:cNvSpPr>
              <a:spLocks noChangeShapeType="1"/>
            </p:cNvSpPr>
            <p:nvPr/>
          </p:nvSpPr>
          <p:spPr bwMode="auto">
            <a:xfrm>
              <a:off x="2582152" y="2328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8" name="Line 102"/>
            <p:cNvSpPr>
              <a:spLocks noChangeShapeType="1"/>
            </p:cNvSpPr>
            <p:nvPr/>
          </p:nvSpPr>
          <p:spPr bwMode="auto">
            <a:xfrm>
              <a:off x="2582152" y="2484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9" name="Line 103"/>
            <p:cNvSpPr>
              <a:spLocks noChangeShapeType="1"/>
            </p:cNvSpPr>
            <p:nvPr/>
          </p:nvSpPr>
          <p:spPr bwMode="auto">
            <a:xfrm>
              <a:off x="2582152" y="2631"/>
              <a:ext cx="0" cy="6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0" name="Line 104"/>
            <p:cNvSpPr>
              <a:spLocks noChangeShapeType="1"/>
            </p:cNvSpPr>
            <p:nvPr/>
          </p:nvSpPr>
          <p:spPr bwMode="auto">
            <a:xfrm>
              <a:off x="2582152" y="2792"/>
              <a:ext cx="0" cy="7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1" name="Line 105"/>
            <p:cNvSpPr>
              <a:spLocks noChangeShapeType="1"/>
            </p:cNvSpPr>
            <p:nvPr/>
          </p:nvSpPr>
          <p:spPr bwMode="auto">
            <a:xfrm>
              <a:off x="2582152" y="2950"/>
              <a:ext cx="0" cy="5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2" name="Line 106"/>
            <p:cNvSpPr>
              <a:spLocks noChangeShapeType="1"/>
            </p:cNvSpPr>
            <p:nvPr/>
          </p:nvSpPr>
          <p:spPr bwMode="auto">
            <a:xfrm>
              <a:off x="2582152" y="3098"/>
              <a:ext cx="0" cy="8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3" name="Line 107"/>
            <p:cNvSpPr>
              <a:spLocks noChangeShapeType="1"/>
            </p:cNvSpPr>
            <p:nvPr/>
          </p:nvSpPr>
          <p:spPr bwMode="auto">
            <a:xfrm>
              <a:off x="2594841" y="3264"/>
              <a:ext cx="0" cy="7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4" name="Line 108"/>
            <p:cNvSpPr>
              <a:spLocks noChangeShapeType="1"/>
            </p:cNvSpPr>
            <p:nvPr/>
          </p:nvSpPr>
          <p:spPr bwMode="auto">
            <a:xfrm>
              <a:off x="2582152" y="3426"/>
              <a:ext cx="0" cy="6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5" name="Line 109"/>
            <p:cNvSpPr>
              <a:spLocks noChangeShapeType="1"/>
            </p:cNvSpPr>
            <p:nvPr/>
          </p:nvSpPr>
          <p:spPr bwMode="auto">
            <a:xfrm>
              <a:off x="2464782" y="1815"/>
              <a:ext cx="0" cy="8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6" name="Line 110"/>
            <p:cNvSpPr>
              <a:spLocks noChangeShapeType="1"/>
            </p:cNvSpPr>
            <p:nvPr/>
          </p:nvSpPr>
          <p:spPr bwMode="auto">
            <a:xfrm>
              <a:off x="2464782" y="1973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7" name="Line 111"/>
            <p:cNvSpPr>
              <a:spLocks noChangeShapeType="1"/>
            </p:cNvSpPr>
            <p:nvPr/>
          </p:nvSpPr>
          <p:spPr bwMode="auto">
            <a:xfrm>
              <a:off x="2464782" y="2122"/>
              <a:ext cx="0" cy="7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8" name="Line 112"/>
            <p:cNvSpPr>
              <a:spLocks noChangeShapeType="1"/>
            </p:cNvSpPr>
            <p:nvPr/>
          </p:nvSpPr>
          <p:spPr bwMode="auto">
            <a:xfrm>
              <a:off x="2464782" y="2272"/>
              <a:ext cx="0" cy="7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9" name="Line 113"/>
            <p:cNvSpPr>
              <a:spLocks noChangeShapeType="1"/>
            </p:cNvSpPr>
            <p:nvPr/>
          </p:nvSpPr>
          <p:spPr bwMode="auto">
            <a:xfrm>
              <a:off x="2464782" y="2429"/>
              <a:ext cx="0" cy="5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0" name="Line 114"/>
            <p:cNvSpPr>
              <a:spLocks noChangeShapeType="1"/>
            </p:cNvSpPr>
            <p:nvPr/>
          </p:nvSpPr>
          <p:spPr bwMode="auto">
            <a:xfrm>
              <a:off x="2464782" y="2571"/>
              <a:ext cx="0" cy="6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1" name="Line 115"/>
            <p:cNvSpPr>
              <a:spLocks noChangeShapeType="1"/>
            </p:cNvSpPr>
            <p:nvPr/>
          </p:nvSpPr>
          <p:spPr bwMode="auto">
            <a:xfrm>
              <a:off x="2464782" y="2716"/>
              <a:ext cx="0" cy="6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2" name="Line 116"/>
            <p:cNvSpPr>
              <a:spLocks noChangeShapeType="1"/>
            </p:cNvSpPr>
            <p:nvPr/>
          </p:nvSpPr>
          <p:spPr bwMode="auto">
            <a:xfrm>
              <a:off x="2464782" y="2869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3" name="Line 117"/>
            <p:cNvSpPr>
              <a:spLocks noChangeShapeType="1"/>
            </p:cNvSpPr>
            <p:nvPr/>
          </p:nvSpPr>
          <p:spPr bwMode="auto">
            <a:xfrm>
              <a:off x="2464782" y="3011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4" name="Line 118"/>
            <p:cNvSpPr>
              <a:spLocks noChangeShapeType="1"/>
            </p:cNvSpPr>
            <p:nvPr/>
          </p:nvSpPr>
          <p:spPr bwMode="auto">
            <a:xfrm>
              <a:off x="2464782" y="3164"/>
              <a:ext cx="0" cy="7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5" name="Line 119"/>
            <p:cNvSpPr>
              <a:spLocks noChangeShapeType="1"/>
            </p:cNvSpPr>
            <p:nvPr/>
          </p:nvSpPr>
          <p:spPr bwMode="auto">
            <a:xfrm>
              <a:off x="2464782" y="3310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6" name="Line 120"/>
            <p:cNvSpPr>
              <a:spLocks noChangeShapeType="1"/>
            </p:cNvSpPr>
            <p:nvPr/>
          </p:nvSpPr>
          <p:spPr bwMode="auto">
            <a:xfrm>
              <a:off x="2464782" y="3467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7" name="Line 121"/>
            <p:cNvSpPr>
              <a:spLocks noChangeShapeType="1"/>
            </p:cNvSpPr>
            <p:nvPr/>
          </p:nvSpPr>
          <p:spPr bwMode="auto">
            <a:xfrm>
              <a:off x="2347411" y="1951"/>
              <a:ext cx="0" cy="6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8" name="Line 122"/>
            <p:cNvSpPr>
              <a:spLocks noChangeShapeType="1"/>
            </p:cNvSpPr>
            <p:nvPr/>
          </p:nvSpPr>
          <p:spPr bwMode="auto">
            <a:xfrm>
              <a:off x="2347411" y="2099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9" name="Line 123"/>
            <p:cNvSpPr>
              <a:spLocks noChangeShapeType="1"/>
            </p:cNvSpPr>
            <p:nvPr/>
          </p:nvSpPr>
          <p:spPr bwMode="auto">
            <a:xfrm>
              <a:off x="2347411" y="2229"/>
              <a:ext cx="0" cy="6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0" name="Line 124"/>
            <p:cNvSpPr>
              <a:spLocks noChangeShapeType="1"/>
            </p:cNvSpPr>
            <p:nvPr/>
          </p:nvSpPr>
          <p:spPr bwMode="auto">
            <a:xfrm>
              <a:off x="2347411" y="2371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1" name="Line 125"/>
            <p:cNvSpPr>
              <a:spLocks noChangeShapeType="1"/>
            </p:cNvSpPr>
            <p:nvPr/>
          </p:nvSpPr>
          <p:spPr bwMode="auto">
            <a:xfrm>
              <a:off x="2347411" y="2513"/>
              <a:ext cx="0" cy="6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2" name="Line 126"/>
            <p:cNvSpPr>
              <a:spLocks noChangeShapeType="1"/>
            </p:cNvSpPr>
            <p:nvPr/>
          </p:nvSpPr>
          <p:spPr bwMode="auto">
            <a:xfrm>
              <a:off x="2360100" y="2642"/>
              <a:ext cx="0" cy="6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3" name="Line 127"/>
            <p:cNvSpPr>
              <a:spLocks noChangeShapeType="1"/>
            </p:cNvSpPr>
            <p:nvPr/>
          </p:nvSpPr>
          <p:spPr bwMode="auto">
            <a:xfrm>
              <a:off x="2347411" y="2792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4" name="Line 128"/>
            <p:cNvSpPr>
              <a:spLocks noChangeShapeType="1"/>
            </p:cNvSpPr>
            <p:nvPr/>
          </p:nvSpPr>
          <p:spPr bwMode="auto">
            <a:xfrm>
              <a:off x="2347411" y="2939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5" name="Line 129"/>
            <p:cNvSpPr>
              <a:spLocks noChangeShapeType="1"/>
            </p:cNvSpPr>
            <p:nvPr/>
          </p:nvSpPr>
          <p:spPr bwMode="auto">
            <a:xfrm>
              <a:off x="2347411" y="3082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6" name="Line 130"/>
            <p:cNvSpPr>
              <a:spLocks noChangeShapeType="1"/>
            </p:cNvSpPr>
            <p:nvPr/>
          </p:nvSpPr>
          <p:spPr bwMode="auto">
            <a:xfrm>
              <a:off x="2347411" y="3222"/>
              <a:ext cx="0" cy="5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7" name="Line 131"/>
            <p:cNvSpPr>
              <a:spLocks noChangeShapeType="1"/>
            </p:cNvSpPr>
            <p:nvPr/>
          </p:nvSpPr>
          <p:spPr bwMode="auto">
            <a:xfrm>
              <a:off x="2347411" y="3363"/>
              <a:ext cx="0" cy="5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8" name="Line 132"/>
            <p:cNvSpPr>
              <a:spLocks noChangeShapeType="1"/>
            </p:cNvSpPr>
            <p:nvPr/>
          </p:nvSpPr>
          <p:spPr bwMode="auto">
            <a:xfrm>
              <a:off x="2257004" y="1915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09" name="Line 133"/>
            <p:cNvSpPr>
              <a:spLocks noChangeShapeType="1"/>
            </p:cNvSpPr>
            <p:nvPr/>
          </p:nvSpPr>
          <p:spPr bwMode="auto">
            <a:xfrm>
              <a:off x="2257004" y="2054"/>
              <a:ext cx="0" cy="6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0" name="Line 134"/>
            <p:cNvSpPr>
              <a:spLocks noChangeShapeType="1"/>
            </p:cNvSpPr>
            <p:nvPr/>
          </p:nvSpPr>
          <p:spPr bwMode="auto">
            <a:xfrm>
              <a:off x="2257004" y="2185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1" name="Line 135"/>
            <p:cNvSpPr>
              <a:spLocks noChangeShapeType="1"/>
            </p:cNvSpPr>
            <p:nvPr/>
          </p:nvSpPr>
          <p:spPr bwMode="auto">
            <a:xfrm>
              <a:off x="2257004" y="2328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2" name="Line 136"/>
            <p:cNvSpPr>
              <a:spLocks noChangeShapeType="1"/>
            </p:cNvSpPr>
            <p:nvPr/>
          </p:nvSpPr>
          <p:spPr bwMode="auto">
            <a:xfrm>
              <a:off x="2257004" y="2455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3" name="Line 137"/>
            <p:cNvSpPr>
              <a:spLocks noChangeShapeType="1"/>
            </p:cNvSpPr>
            <p:nvPr/>
          </p:nvSpPr>
          <p:spPr bwMode="auto">
            <a:xfrm>
              <a:off x="2257004" y="2600"/>
              <a:ext cx="0" cy="5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4" name="Line 138"/>
            <p:cNvSpPr>
              <a:spLocks noChangeShapeType="1"/>
            </p:cNvSpPr>
            <p:nvPr/>
          </p:nvSpPr>
          <p:spPr bwMode="auto">
            <a:xfrm>
              <a:off x="2257004" y="2727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5" name="Line 139"/>
            <p:cNvSpPr>
              <a:spLocks noChangeShapeType="1"/>
            </p:cNvSpPr>
            <p:nvPr/>
          </p:nvSpPr>
          <p:spPr bwMode="auto">
            <a:xfrm>
              <a:off x="2257004" y="2869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6" name="Line 140"/>
            <p:cNvSpPr>
              <a:spLocks noChangeShapeType="1"/>
            </p:cNvSpPr>
            <p:nvPr/>
          </p:nvSpPr>
          <p:spPr bwMode="auto">
            <a:xfrm>
              <a:off x="2257004" y="2998"/>
              <a:ext cx="0" cy="5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7" name="Line 141"/>
            <p:cNvSpPr>
              <a:spLocks noChangeShapeType="1"/>
            </p:cNvSpPr>
            <p:nvPr/>
          </p:nvSpPr>
          <p:spPr bwMode="auto">
            <a:xfrm>
              <a:off x="2257004" y="3135"/>
              <a:ext cx="0" cy="5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8" name="Line 142"/>
            <p:cNvSpPr>
              <a:spLocks noChangeShapeType="1"/>
            </p:cNvSpPr>
            <p:nvPr/>
          </p:nvSpPr>
          <p:spPr bwMode="auto">
            <a:xfrm>
              <a:off x="2257004" y="3267"/>
              <a:ext cx="0" cy="6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9" name="Line 143"/>
            <p:cNvSpPr>
              <a:spLocks noChangeShapeType="1"/>
            </p:cNvSpPr>
            <p:nvPr/>
          </p:nvSpPr>
          <p:spPr bwMode="auto">
            <a:xfrm>
              <a:off x="2257004" y="3407"/>
              <a:ext cx="0" cy="5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0" name="Line 144"/>
            <p:cNvSpPr>
              <a:spLocks noChangeShapeType="1"/>
            </p:cNvSpPr>
            <p:nvPr/>
          </p:nvSpPr>
          <p:spPr bwMode="auto">
            <a:xfrm>
              <a:off x="2177700" y="2027"/>
              <a:ext cx="0" cy="4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1" name="Line 145"/>
            <p:cNvSpPr>
              <a:spLocks noChangeShapeType="1"/>
            </p:cNvSpPr>
            <p:nvPr/>
          </p:nvSpPr>
          <p:spPr bwMode="auto">
            <a:xfrm>
              <a:off x="2177700" y="2158"/>
              <a:ext cx="0" cy="6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2" name="Line 146"/>
            <p:cNvSpPr>
              <a:spLocks noChangeShapeType="1"/>
            </p:cNvSpPr>
            <p:nvPr/>
          </p:nvSpPr>
          <p:spPr bwMode="auto">
            <a:xfrm>
              <a:off x="2177700" y="2286"/>
              <a:ext cx="0" cy="5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3" name="Line 147"/>
            <p:cNvSpPr>
              <a:spLocks noChangeShapeType="1"/>
            </p:cNvSpPr>
            <p:nvPr/>
          </p:nvSpPr>
          <p:spPr bwMode="auto">
            <a:xfrm>
              <a:off x="2177700" y="2413"/>
              <a:ext cx="0" cy="3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4" name="Line 148"/>
            <p:cNvSpPr>
              <a:spLocks noChangeShapeType="1"/>
            </p:cNvSpPr>
            <p:nvPr/>
          </p:nvSpPr>
          <p:spPr bwMode="auto">
            <a:xfrm>
              <a:off x="2177700" y="2541"/>
              <a:ext cx="0" cy="5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5" name="Line 149"/>
            <p:cNvSpPr>
              <a:spLocks noChangeShapeType="1"/>
            </p:cNvSpPr>
            <p:nvPr/>
          </p:nvSpPr>
          <p:spPr bwMode="auto">
            <a:xfrm>
              <a:off x="2177700" y="2670"/>
              <a:ext cx="0" cy="3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6" name="Line 150"/>
            <p:cNvSpPr>
              <a:spLocks noChangeShapeType="1"/>
            </p:cNvSpPr>
            <p:nvPr/>
          </p:nvSpPr>
          <p:spPr bwMode="auto">
            <a:xfrm>
              <a:off x="2177700" y="2799"/>
              <a:ext cx="0" cy="5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7" name="Line 151"/>
            <p:cNvSpPr>
              <a:spLocks noChangeShapeType="1"/>
            </p:cNvSpPr>
            <p:nvPr/>
          </p:nvSpPr>
          <p:spPr bwMode="auto">
            <a:xfrm>
              <a:off x="2177700" y="2936"/>
              <a:ext cx="0" cy="4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8" name="Line 152"/>
            <p:cNvSpPr>
              <a:spLocks noChangeShapeType="1"/>
            </p:cNvSpPr>
            <p:nvPr/>
          </p:nvSpPr>
          <p:spPr bwMode="auto">
            <a:xfrm>
              <a:off x="2177700" y="3055"/>
              <a:ext cx="0" cy="5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9" name="Line 153"/>
            <p:cNvSpPr>
              <a:spLocks noChangeShapeType="1"/>
            </p:cNvSpPr>
            <p:nvPr/>
          </p:nvSpPr>
          <p:spPr bwMode="auto">
            <a:xfrm>
              <a:off x="2177700" y="3198"/>
              <a:ext cx="0" cy="3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0" name="Line 154"/>
            <p:cNvSpPr>
              <a:spLocks noChangeShapeType="1"/>
            </p:cNvSpPr>
            <p:nvPr/>
          </p:nvSpPr>
          <p:spPr bwMode="auto">
            <a:xfrm>
              <a:off x="2177700" y="3326"/>
              <a:ext cx="0" cy="5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1" name="Line 155"/>
            <p:cNvSpPr>
              <a:spLocks noChangeShapeType="1"/>
            </p:cNvSpPr>
            <p:nvPr/>
          </p:nvSpPr>
          <p:spPr bwMode="auto">
            <a:xfrm>
              <a:off x="2098395" y="1984"/>
              <a:ext cx="0" cy="5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2" name="Line 156"/>
            <p:cNvSpPr>
              <a:spLocks noChangeShapeType="1"/>
            </p:cNvSpPr>
            <p:nvPr/>
          </p:nvSpPr>
          <p:spPr bwMode="auto">
            <a:xfrm>
              <a:off x="2098395" y="2119"/>
              <a:ext cx="0" cy="5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3" name="Line 157"/>
            <p:cNvSpPr>
              <a:spLocks noChangeShapeType="1"/>
            </p:cNvSpPr>
            <p:nvPr/>
          </p:nvSpPr>
          <p:spPr bwMode="auto">
            <a:xfrm>
              <a:off x="2098395" y="2243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4" name="Line 158"/>
            <p:cNvSpPr>
              <a:spLocks noChangeShapeType="1"/>
            </p:cNvSpPr>
            <p:nvPr/>
          </p:nvSpPr>
          <p:spPr bwMode="auto">
            <a:xfrm>
              <a:off x="2098395" y="2364"/>
              <a:ext cx="0" cy="6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5" name="Line 159"/>
            <p:cNvSpPr>
              <a:spLocks noChangeShapeType="1"/>
            </p:cNvSpPr>
            <p:nvPr/>
          </p:nvSpPr>
          <p:spPr bwMode="auto">
            <a:xfrm>
              <a:off x="2098395" y="2484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6" name="Line 160"/>
            <p:cNvSpPr>
              <a:spLocks noChangeShapeType="1"/>
            </p:cNvSpPr>
            <p:nvPr/>
          </p:nvSpPr>
          <p:spPr bwMode="auto">
            <a:xfrm>
              <a:off x="2098395" y="2613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7" name="Line 161"/>
            <p:cNvSpPr>
              <a:spLocks noChangeShapeType="1"/>
            </p:cNvSpPr>
            <p:nvPr/>
          </p:nvSpPr>
          <p:spPr bwMode="auto">
            <a:xfrm>
              <a:off x="2098395" y="2735"/>
              <a:ext cx="0" cy="6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8" name="Line 162"/>
            <p:cNvSpPr>
              <a:spLocks noChangeShapeType="1"/>
            </p:cNvSpPr>
            <p:nvPr/>
          </p:nvSpPr>
          <p:spPr bwMode="auto">
            <a:xfrm>
              <a:off x="2098395" y="2869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9" name="Line 163"/>
            <p:cNvSpPr>
              <a:spLocks noChangeShapeType="1"/>
            </p:cNvSpPr>
            <p:nvPr/>
          </p:nvSpPr>
          <p:spPr bwMode="auto">
            <a:xfrm>
              <a:off x="2098395" y="2983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0" name="Line 164"/>
            <p:cNvSpPr>
              <a:spLocks noChangeShapeType="1"/>
            </p:cNvSpPr>
            <p:nvPr/>
          </p:nvSpPr>
          <p:spPr bwMode="auto">
            <a:xfrm>
              <a:off x="2098395" y="3111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1" name="Line 165"/>
            <p:cNvSpPr>
              <a:spLocks noChangeShapeType="1"/>
            </p:cNvSpPr>
            <p:nvPr/>
          </p:nvSpPr>
          <p:spPr bwMode="auto">
            <a:xfrm>
              <a:off x="2098395" y="3238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2" name="Line 166"/>
            <p:cNvSpPr>
              <a:spLocks noChangeShapeType="1"/>
            </p:cNvSpPr>
            <p:nvPr/>
          </p:nvSpPr>
          <p:spPr bwMode="auto">
            <a:xfrm>
              <a:off x="2098395" y="3362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3" name="Line 167"/>
            <p:cNvSpPr>
              <a:spLocks noChangeShapeType="1"/>
            </p:cNvSpPr>
            <p:nvPr/>
          </p:nvSpPr>
          <p:spPr bwMode="auto">
            <a:xfrm>
              <a:off x="2033366" y="2078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4" name="Line 168"/>
            <p:cNvSpPr>
              <a:spLocks noChangeShapeType="1"/>
            </p:cNvSpPr>
            <p:nvPr/>
          </p:nvSpPr>
          <p:spPr bwMode="auto">
            <a:xfrm>
              <a:off x="2033366" y="2214"/>
              <a:ext cx="0" cy="4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5" name="Line 169"/>
            <p:cNvSpPr>
              <a:spLocks noChangeShapeType="1"/>
            </p:cNvSpPr>
            <p:nvPr/>
          </p:nvSpPr>
          <p:spPr bwMode="auto">
            <a:xfrm>
              <a:off x="2033366" y="2328"/>
              <a:ext cx="0" cy="4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6" name="Line 170"/>
            <p:cNvSpPr>
              <a:spLocks noChangeShapeType="1"/>
            </p:cNvSpPr>
            <p:nvPr/>
          </p:nvSpPr>
          <p:spPr bwMode="auto">
            <a:xfrm>
              <a:off x="2033366" y="2442"/>
              <a:ext cx="0" cy="3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7" name="Line 171"/>
            <p:cNvSpPr>
              <a:spLocks noChangeShapeType="1"/>
            </p:cNvSpPr>
            <p:nvPr/>
          </p:nvSpPr>
          <p:spPr bwMode="auto">
            <a:xfrm>
              <a:off x="2033366" y="2556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8" name="Line 172"/>
            <p:cNvSpPr>
              <a:spLocks noChangeShapeType="1"/>
            </p:cNvSpPr>
            <p:nvPr/>
          </p:nvSpPr>
          <p:spPr bwMode="auto">
            <a:xfrm>
              <a:off x="2033366" y="2670"/>
              <a:ext cx="0" cy="6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9" name="Line 173"/>
            <p:cNvSpPr>
              <a:spLocks noChangeShapeType="1"/>
            </p:cNvSpPr>
            <p:nvPr/>
          </p:nvSpPr>
          <p:spPr bwMode="auto">
            <a:xfrm>
              <a:off x="2033366" y="2799"/>
              <a:ext cx="0" cy="5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0" name="Line 174"/>
            <p:cNvSpPr>
              <a:spLocks noChangeShapeType="1"/>
            </p:cNvSpPr>
            <p:nvPr/>
          </p:nvSpPr>
          <p:spPr bwMode="auto">
            <a:xfrm>
              <a:off x="2033366" y="2926"/>
              <a:ext cx="0" cy="4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1" name="Line 175"/>
            <p:cNvSpPr>
              <a:spLocks noChangeShapeType="1"/>
            </p:cNvSpPr>
            <p:nvPr/>
          </p:nvSpPr>
          <p:spPr bwMode="auto">
            <a:xfrm>
              <a:off x="2033366" y="3040"/>
              <a:ext cx="0" cy="5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2" name="Line 176"/>
            <p:cNvSpPr>
              <a:spLocks noChangeShapeType="1"/>
            </p:cNvSpPr>
            <p:nvPr/>
          </p:nvSpPr>
          <p:spPr bwMode="auto">
            <a:xfrm>
              <a:off x="2033366" y="3169"/>
              <a:ext cx="0" cy="3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3" name="Line 177"/>
            <p:cNvSpPr>
              <a:spLocks noChangeShapeType="1"/>
            </p:cNvSpPr>
            <p:nvPr/>
          </p:nvSpPr>
          <p:spPr bwMode="auto">
            <a:xfrm>
              <a:off x="2033366" y="3282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4" name="Line 178"/>
            <p:cNvSpPr>
              <a:spLocks noChangeShapeType="1"/>
            </p:cNvSpPr>
            <p:nvPr/>
          </p:nvSpPr>
          <p:spPr bwMode="auto">
            <a:xfrm>
              <a:off x="1955647" y="2051"/>
              <a:ext cx="0" cy="4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5" name="Line 179"/>
            <p:cNvSpPr>
              <a:spLocks noChangeShapeType="1"/>
            </p:cNvSpPr>
            <p:nvPr/>
          </p:nvSpPr>
          <p:spPr bwMode="auto">
            <a:xfrm>
              <a:off x="1955647" y="2174"/>
              <a:ext cx="0" cy="5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6" name="Line 180"/>
            <p:cNvSpPr>
              <a:spLocks noChangeShapeType="1"/>
            </p:cNvSpPr>
            <p:nvPr/>
          </p:nvSpPr>
          <p:spPr bwMode="auto">
            <a:xfrm>
              <a:off x="1955647" y="2279"/>
              <a:ext cx="0" cy="6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7" name="Line 181"/>
            <p:cNvSpPr>
              <a:spLocks noChangeShapeType="1"/>
            </p:cNvSpPr>
            <p:nvPr/>
          </p:nvSpPr>
          <p:spPr bwMode="auto">
            <a:xfrm>
              <a:off x="1955647" y="2403"/>
              <a:ext cx="0" cy="4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8" name="Line 182"/>
            <p:cNvSpPr>
              <a:spLocks noChangeShapeType="1"/>
            </p:cNvSpPr>
            <p:nvPr/>
          </p:nvSpPr>
          <p:spPr bwMode="auto">
            <a:xfrm>
              <a:off x="1955647" y="2513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9" name="Line 183"/>
            <p:cNvSpPr>
              <a:spLocks noChangeShapeType="1"/>
            </p:cNvSpPr>
            <p:nvPr/>
          </p:nvSpPr>
          <p:spPr bwMode="auto">
            <a:xfrm>
              <a:off x="1955647" y="2636"/>
              <a:ext cx="0" cy="3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0" name="Line 184"/>
            <p:cNvSpPr>
              <a:spLocks noChangeShapeType="1"/>
            </p:cNvSpPr>
            <p:nvPr/>
          </p:nvSpPr>
          <p:spPr bwMode="auto">
            <a:xfrm>
              <a:off x="1955647" y="2741"/>
              <a:ext cx="0" cy="5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1" name="Line 185"/>
            <p:cNvSpPr>
              <a:spLocks noChangeShapeType="1"/>
            </p:cNvSpPr>
            <p:nvPr/>
          </p:nvSpPr>
          <p:spPr bwMode="auto">
            <a:xfrm>
              <a:off x="1955647" y="2864"/>
              <a:ext cx="0" cy="4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2" name="Line 186"/>
            <p:cNvSpPr>
              <a:spLocks noChangeShapeType="1"/>
            </p:cNvSpPr>
            <p:nvPr/>
          </p:nvSpPr>
          <p:spPr bwMode="auto">
            <a:xfrm>
              <a:off x="1955647" y="2969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3" name="Line 187"/>
            <p:cNvSpPr>
              <a:spLocks noChangeShapeType="1"/>
            </p:cNvSpPr>
            <p:nvPr/>
          </p:nvSpPr>
          <p:spPr bwMode="auto">
            <a:xfrm>
              <a:off x="1955647" y="3092"/>
              <a:ext cx="0" cy="45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4" name="Line 188"/>
            <p:cNvSpPr>
              <a:spLocks noChangeShapeType="1"/>
            </p:cNvSpPr>
            <p:nvPr/>
          </p:nvSpPr>
          <p:spPr bwMode="auto">
            <a:xfrm>
              <a:off x="1955647" y="3198"/>
              <a:ext cx="0" cy="5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5" name="Line 189"/>
            <p:cNvSpPr>
              <a:spLocks noChangeShapeType="1"/>
            </p:cNvSpPr>
            <p:nvPr/>
          </p:nvSpPr>
          <p:spPr bwMode="auto">
            <a:xfrm>
              <a:off x="1955647" y="3326"/>
              <a:ext cx="0" cy="5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6" name="Line 190"/>
            <p:cNvSpPr>
              <a:spLocks noChangeShapeType="1"/>
            </p:cNvSpPr>
            <p:nvPr/>
          </p:nvSpPr>
          <p:spPr bwMode="auto">
            <a:xfrm>
              <a:off x="1892204" y="2142"/>
              <a:ext cx="0" cy="4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7" name="Line 191"/>
            <p:cNvSpPr>
              <a:spLocks noChangeShapeType="1"/>
            </p:cNvSpPr>
            <p:nvPr/>
          </p:nvSpPr>
          <p:spPr bwMode="auto">
            <a:xfrm>
              <a:off x="1892204" y="2257"/>
              <a:ext cx="0" cy="4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8" name="Line 192"/>
            <p:cNvSpPr>
              <a:spLocks noChangeShapeType="1"/>
            </p:cNvSpPr>
            <p:nvPr/>
          </p:nvSpPr>
          <p:spPr bwMode="auto">
            <a:xfrm>
              <a:off x="1892204" y="2371"/>
              <a:ext cx="0" cy="3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9" name="Line 193"/>
            <p:cNvSpPr>
              <a:spLocks noChangeShapeType="1"/>
            </p:cNvSpPr>
            <p:nvPr/>
          </p:nvSpPr>
          <p:spPr bwMode="auto">
            <a:xfrm>
              <a:off x="1892204" y="2483"/>
              <a:ext cx="0" cy="26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0" name="Line 194"/>
            <p:cNvSpPr>
              <a:spLocks noChangeShapeType="1"/>
            </p:cNvSpPr>
            <p:nvPr/>
          </p:nvSpPr>
          <p:spPr bwMode="auto">
            <a:xfrm>
              <a:off x="1892204" y="2583"/>
              <a:ext cx="0" cy="4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1" name="Line 195"/>
            <p:cNvSpPr>
              <a:spLocks noChangeShapeType="1"/>
            </p:cNvSpPr>
            <p:nvPr/>
          </p:nvSpPr>
          <p:spPr bwMode="auto">
            <a:xfrm>
              <a:off x="1892204" y="2685"/>
              <a:ext cx="0" cy="5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2" name="Line 196"/>
            <p:cNvSpPr>
              <a:spLocks noChangeShapeType="1"/>
            </p:cNvSpPr>
            <p:nvPr/>
          </p:nvSpPr>
          <p:spPr bwMode="auto">
            <a:xfrm>
              <a:off x="1892204" y="2803"/>
              <a:ext cx="0" cy="4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3" name="Line 197"/>
            <p:cNvSpPr>
              <a:spLocks noChangeShapeType="1"/>
            </p:cNvSpPr>
            <p:nvPr/>
          </p:nvSpPr>
          <p:spPr bwMode="auto">
            <a:xfrm>
              <a:off x="1892204" y="2921"/>
              <a:ext cx="0" cy="4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4" name="Line 198"/>
            <p:cNvSpPr>
              <a:spLocks noChangeShapeType="1"/>
            </p:cNvSpPr>
            <p:nvPr/>
          </p:nvSpPr>
          <p:spPr bwMode="auto">
            <a:xfrm>
              <a:off x="1892204" y="3026"/>
              <a:ext cx="0" cy="5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5" name="Line 199"/>
            <p:cNvSpPr>
              <a:spLocks noChangeShapeType="1"/>
            </p:cNvSpPr>
            <p:nvPr/>
          </p:nvSpPr>
          <p:spPr bwMode="auto">
            <a:xfrm>
              <a:off x="1892204" y="3140"/>
              <a:ext cx="0" cy="39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6" name="Line 200"/>
            <p:cNvSpPr>
              <a:spLocks noChangeShapeType="1"/>
            </p:cNvSpPr>
            <p:nvPr/>
          </p:nvSpPr>
          <p:spPr bwMode="auto">
            <a:xfrm>
              <a:off x="1892204" y="3253"/>
              <a:ext cx="0" cy="4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7" name="Line 201"/>
            <p:cNvSpPr>
              <a:spLocks noChangeShapeType="1"/>
            </p:cNvSpPr>
            <p:nvPr/>
          </p:nvSpPr>
          <p:spPr bwMode="auto">
            <a:xfrm>
              <a:off x="3429124" y="1460"/>
              <a:ext cx="0" cy="11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8" name="Line 202"/>
            <p:cNvSpPr>
              <a:spLocks noChangeShapeType="1"/>
            </p:cNvSpPr>
            <p:nvPr/>
          </p:nvSpPr>
          <p:spPr bwMode="auto">
            <a:xfrm>
              <a:off x="3429124" y="1680"/>
              <a:ext cx="0" cy="9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9" name="Line 203"/>
            <p:cNvSpPr>
              <a:spLocks noChangeShapeType="1"/>
            </p:cNvSpPr>
            <p:nvPr/>
          </p:nvSpPr>
          <p:spPr bwMode="auto">
            <a:xfrm>
              <a:off x="3429124" y="1883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0" name="Line 204"/>
            <p:cNvSpPr>
              <a:spLocks noChangeShapeType="1"/>
            </p:cNvSpPr>
            <p:nvPr/>
          </p:nvSpPr>
          <p:spPr bwMode="auto">
            <a:xfrm>
              <a:off x="3429124" y="2075"/>
              <a:ext cx="0" cy="94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1" name="Line 205"/>
            <p:cNvSpPr>
              <a:spLocks noChangeShapeType="1"/>
            </p:cNvSpPr>
            <p:nvPr/>
          </p:nvSpPr>
          <p:spPr bwMode="auto">
            <a:xfrm>
              <a:off x="3429124" y="2286"/>
              <a:ext cx="0" cy="8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2" name="Line 206"/>
            <p:cNvSpPr>
              <a:spLocks noChangeShapeType="1"/>
            </p:cNvSpPr>
            <p:nvPr/>
          </p:nvSpPr>
          <p:spPr bwMode="auto">
            <a:xfrm>
              <a:off x="3429124" y="2478"/>
              <a:ext cx="0" cy="9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3" name="Line 207"/>
            <p:cNvSpPr>
              <a:spLocks noChangeShapeType="1"/>
            </p:cNvSpPr>
            <p:nvPr/>
          </p:nvSpPr>
          <p:spPr bwMode="auto">
            <a:xfrm>
              <a:off x="3429124" y="2674"/>
              <a:ext cx="0" cy="93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4" name="Line 208"/>
            <p:cNvSpPr>
              <a:spLocks noChangeShapeType="1"/>
            </p:cNvSpPr>
            <p:nvPr/>
          </p:nvSpPr>
          <p:spPr bwMode="auto">
            <a:xfrm>
              <a:off x="3429124" y="2878"/>
              <a:ext cx="0" cy="88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5" name="Line 209"/>
            <p:cNvSpPr>
              <a:spLocks noChangeShapeType="1"/>
            </p:cNvSpPr>
            <p:nvPr/>
          </p:nvSpPr>
          <p:spPr bwMode="auto">
            <a:xfrm>
              <a:off x="3429124" y="3074"/>
              <a:ext cx="0" cy="92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6" name="Line 210"/>
            <p:cNvSpPr>
              <a:spLocks noChangeShapeType="1"/>
            </p:cNvSpPr>
            <p:nvPr/>
          </p:nvSpPr>
          <p:spPr bwMode="auto">
            <a:xfrm>
              <a:off x="3429124" y="3278"/>
              <a:ext cx="0" cy="8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7" name="Line 211"/>
            <p:cNvSpPr>
              <a:spLocks noChangeShapeType="1"/>
            </p:cNvSpPr>
            <p:nvPr/>
          </p:nvSpPr>
          <p:spPr bwMode="auto">
            <a:xfrm>
              <a:off x="3429124" y="3487"/>
              <a:ext cx="0" cy="9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8" name="Line 212"/>
            <p:cNvSpPr>
              <a:spLocks noChangeShapeType="1"/>
            </p:cNvSpPr>
            <p:nvPr/>
          </p:nvSpPr>
          <p:spPr bwMode="auto">
            <a:xfrm>
              <a:off x="2162" y="3685"/>
              <a:ext cx="0" cy="97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sp>
        <p:nvSpPr>
          <p:cNvPr id="211" name="Freeform 213"/>
          <p:cNvSpPr>
            <a:spLocks/>
          </p:cNvSpPr>
          <p:nvPr/>
        </p:nvSpPr>
        <p:spPr bwMode="auto">
          <a:xfrm>
            <a:off x="2673518" y="2872580"/>
            <a:ext cx="1901825" cy="1892300"/>
          </a:xfrm>
          <a:custGeom>
            <a:avLst/>
            <a:gdLst>
              <a:gd name="T0" fmla="*/ 0 w 1278"/>
              <a:gd name="T1" fmla="*/ 288 h 1192"/>
              <a:gd name="T2" fmla="*/ 1081 w 1278"/>
              <a:gd name="T3" fmla="*/ 288 h 1192"/>
              <a:gd name="T4" fmla="*/ 1081 w 1278"/>
              <a:gd name="T5" fmla="*/ 0 h 1192"/>
              <a:gd name="T6" fmla="*/ 1265 w 1278"/>
              <a:gd name="T7" fmla="*/ 365 h 1192"/>
              <a:gd name="T8" fmla="*/ 1234 w 1278"/>
              <a:gd name="T9" fmla="*/ 423 h 1192"/>
              <a:gd name="T10" fmla="*/ 1234 w 1278"/>
              <a:gd name="T11" fmla="*/ 480 h 1192"/>
              <a:gd name="T12" fmla="*/ 1277 w 1278"/>
              <a:gd name="T13" fmla="*/ 509 h 1192"/>
              <a:gd name="T14" fmla="*/ 1246 w 1278"/>
              <a:gd name="T15" fmla="*/ 567 h 1192"/>
              <a:gd name="T16" fmla="*/ 1271 w 1278"/>
              <a:gd name="T17" fmla="*/ 605 h 1192"/>
              <a:gd name="T18" fmla="*/ 1240 w 1278"/>
              <a:gd name="T19" fmla="*/ 644 h 1192"/>
              <a:gd name="T20" fmla="*/ 1265 w 1278"/>
              <a:gd name="T21" fmla="*/ 701 h 1192"/>
              <a:gd name="T22" fmla="*/ 1228 w 1278"/>
              <a:gd name="T23" fmla="*/ 749 h 1192"/>
              <a:gd name="T24" fmla="*/ 1259 w 1278"/>
              <a:gd name="T25" fmla="*/ 816 h 1192"/>
              <a:gd name="T26" fmla="*/ 1087 w 1278"/>
              <a:gd name="T27" fmla="*/ 1191 h 1192"/>
              <a:gd name="T28" fmla="*/ 1087 w 1278"/>
              <a:gd name="T29" fmla="*/ 893 h 1192"/>
              <a:gd name="T30" fmla="*/ 0 w 1278"/>
              <a:gd name="T31" fmla="*/ 893 h 1192"/>
              <a:gd name="T32" fmla="*/ 0 w 1278"/>
              <a:gd name="T33" fmla="*/ 288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78" h="1192">
                <a:moveTo>
                  <a:pt x="0" y="288"/>
                </a:moveTo>
                <a:lnTo>
                  <a:pt x="1081" y="288"/>
                </a:lnTo>
                <a:lnTo>
                  <a:pt x="1081" y="0"/>
                </a:lnTo>
                <a:lnTo>
                  <a:pt x="1265" y="365"/>
                </a:lnTo>
                <a:lnTo>
                  <a:pt x="1234" y="423"/>
                </a:lnTo>
                <a:lnTo>
                  <a:pt x="1234" y="480"/>
                </a:lnTo>
                <a:lnTo>
                  <a:pt x="1277" y="509"/>
                </a:lnTo>
                <a:lnTo>
                  <a:pt x="1246" y="567"/>
                </a:lnTo>
                <a:lnTo>
                  <a:pt x="1271" y="605"/>
                </a:lnTo>
                <a:lnTo>
                  <a:pt x="1240" y="644"/>
                </a:lnTo>
                <a:lnTo>
                  <a:pt x="1265" y="701"/>
                </a:lnTo>
                <a:lnTo>
                  <a:pt x="1228" y="749"/>
                </a:lnTo>
                <a:lnTo>
                  <a:pt x="1259" y="816"/>
                </a:lnTo>
                <a:lnTo>
                  <a:pt x="1087" y="1191"/>
                </a:lnTo>
                <a:lnTo>
                  <a:pt x="1087" y="893"/>
                </a:lnTo>
                <a:lnTo>
                  <a:pt x="0" y="893"/>
                </a:lnTo>
                <a:lnTo>
                  <a:pt x="0" y="288"/>
                </a:lnTo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9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17</Words>
  <Application>Microsoft Office PowerPoint</Application>
  <PresentationFormat>全屏显示(4:3)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