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6C72490-FEF2-42D6-A3B4-8ABE8C8EBAC1}" type="datetimeFigureOut">
              <a:rPr lang="zh-CN" altLang="en-US" smtClean="0"/>
              <a:t>2013/5/20</a:t>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2F0267-E504-454D-883E-41C0E740352E}" type="slidenum">
              <a:rPr lang="zh-CN" altLang="en-US" smtClean="0"/>
              <a:t>‹#›</a:t>
            </a:fld>
            <a:endParaRPr lang="zh-CN" altLang="en-US"/>
          </a:p>
        </p:txBody>
      </p:sp>
    </p:spTree>
    <p:extLst>
      <p:ext uri="{BB962C8B-B14F-4D97-AF65-F5344CB8AC3E}">
        <p14:creationId xmlns:p14="http://schemas.microsoft.com/office/powerpoint/2010/main" val="29566825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dirty="0" smtClean="0"/>
              <a:t>更多</a:t>
            </a:r>
            <a:r>
              <a:rPr lang="en-US" altLang="zh-CN" dirty="0" smtClean="0"/>
              <a:t>PPT</a:t>
            </a:r>
            <a:r>
              <a:rPr lang="zh-CN" altLang="en-US" dirty="0" smtClean="0"/>
              <a:t>素材与教程，请登录</a:t>
            </a:r>
            <a:r>
              <a:rPr lang="en-US" altLang="zh-CN" dirty="0" err="1" smtClean="0"/>
              <a:t>PPTfans,PPT</a:t>
            </a:r>
            <a:r>
              <a:rPr lang="zh-CN" altLang="en-US" dirty="0" smtClean="0"/>
              <a:t>设计教程网：</a:t>
            </a:r>
            <a:r>
              <a:rPr lang="en-US" altLang="zh-CN" dirty="0" smtClean="0"/>
              <a:t>http://www.pptfans.cn</a:t>
            </a:r>
            <a:endParaRPr lang="zh-CN" altLang="en-US" dirty="0" smtClean="0"/>
          </a:p>
          <a:p>
            <a:endParaRPr lang="zh-CN" altLang="en-US" dirty="0"/>
          </a:p>
        </p:txBody>
      </p:sp>
      <p:sp>
        <p:nvSpPr>
          <p:cNvPr id="4" name="灯片编号占位符 3"/>
          <p:cNvSpPr>
            <a:spLocks noGrp="1"/>
          </p:cNvSpPr>
          <p:nvPr>
            <p:ph type="sldNum" sz="quarter" idx="10"/>
          </p:nvPr>
        </p:nvSpPr>
        <p:spPr/>
        <p:txBody>
          <a:bodyPr/>
          <a:lstStyle/>
          <a:p>
            <a:fld id="{0A3D8186-F5B0-452D-B02B-CF1A72D8DA10}" type="slidenum">
              <a:rPr lang="zh-CN" altLang="en-US" smtClean="0"/>
              <a:pPr/>
              <a:t>1</a:t>
            </a:fld>
            <a:endParaRPr lang="zh-CN" altLang="en-US"/>
          </a:p>
        </p:txBody>
      </p:sp>
    </p:spTree>
    <p:extLst>
      <p:ext uri="{BB962C8B-B14F-4D97-AF65-F5344CB8AC3E}">
        <p14:creationId xmlns:p14="http://schemas.microsoft.com/office/powerpoint/2010/main" val="22110419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6DF01B59-8D05-403E-8150-EA3F4509F958}" type="datetimeFigureOut">
              <a:rPr lang="en-US" smtClean="0">
                <a:solidFill>
                  <a:prstClr val="black">
                    <a:tint val="75000"/>
                  </a:prstClr>
                </a:solidFill>
              </a:rPr>
              <a:pPr/>
              <a:t>5/20/2013</a:t>
            </a:fld>
            <a:endParaRPr lang="en-US" dirty="0">
              <a:solidFill>
                <a:prstClr val="black">
                  <a:tint val="75000"/>
                </a:prstClr>
              </a:solidFill>
            </a:endParaRPr>
          </a:p>
        </p:txBody>
      </p:sp>
      <p:sp>
        <p:nvSpPr>
          <p:cNvPr id="3" name="页脚占位符 2"/>
          <p:cNvSpPr>
            <a:spLocks noGrp="1"/>
          </p:cNvSpPr>
          <p:nvPr>
            <p:ph type="ftr" sz="quarter" idx="11"/>
          </p:nvPr>
        </p:nvSpPr>
        <p:spPr/>
        <p:txBody>
          <a:bodyPr/>
          <a:lstStyle/>
          <a:p>
            <a:endParaRPr lang="en-US" dirty="0">
              <a:solidFill>
                <a:prstClr val="black">
                  <a:tint val="75000"/>
                </a:prstClr>
              </a:solidFill>
            </a:endParaRPr>
          </a:p>
        </p:txBody>
      </p:sp>
      <p:sp>
        <p:nvSpPr>
          <p:cNvPr id="4" name="灯片编号占位符 3"/>
          <p:cNvSpPr>
            <a:spLocks noGrp="1"/>
          </p:cNvSpPr>
          <p:nvPr>
            <p:ph type="sldNum" sz="quarter" idx="12"/>
          </p:nvPr>
        </p:nvSpPr>
        <p:spPr/>
        <p:txBody>
          <a:bodyPr/>
          <a:lstStyle/>
          <a:p>
            <a:fld id="{BD6E3528-E0ED-45C3-A77D-2D573E56E76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940904234"/>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F01B59-8D05-403E-8150-EA3F4509F958}" type="datetimeFigureOut">
              <a:rPr lang="en-US" smtClean="0">
                <a:solidFill>
                  <a:prstClr val="black">
                    <a:tint val="75000"/>
                  </a:prstClr>
                </a:solidFill>
              </a:rPr>
              <a:pPr/>
              <a:t>5/20/2013</a:t>
            </a:fld>
            <a:endParaRPr lang="en-US" dirty="0">
              <a:solidFill>
                <a:prstClr val="black">
                  <a:tint val="75000"/>
                </a:prstClr>
              </a:solidFill>
            </a:endParaRPr>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6E3528-E0ED-45C3-A77D-2D573E56E76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815212824"/>
      </p:ext>
    </p:extLst>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9"/>
          <p:cNvGrpSpPr/>
          <p:nvPr/>
        </p:nvGrpSpPr>
        <p:grpSpPr>
          <a:xfrm>
            <a:off x="539577" y="1889411"/>
            <a:ext cx="8064846" cy="3546772"/>
            <a:chOff x="539577" y="1889411"/>
            <a:chExt cx="8064846" cy="3546772"/>
          </a:xfrm>
        </p:grpSpPr>
        <p:sp>
          <p:nvSpPr>
            <p:cNvPr id="3" name="右箭头 2"/>
            <p:cNvSpPr/>
            <p:nvPr/>
          </p:nvSpPr>
          <p:spPr>
            <a:xfrm>
              <a:off x="2482677" y="2429161"/>
              <a:ext cx="3960812" cy="433388"/>
            </a:xfrm>
            <a:prstGeom prst="rightArrow">
              <a:avLst/>
            </a:prstGeom>
            <a:gradFill>
              <a:gsLst>
                <a:gs pos="0">
                  <a:srgbClr val="2676FF">
                    <a:lumMod val="60000"/>
                    <a:lumOff val="40000"/>
                  </a:srgbClr>
                </a:gs>
                <a:gs pos="100000">
                  <a:srgbClr val="2676FF"/>
                </a:gs>
              </a:gsLst>
              <a:lin ang="5400000" scaled="0"/>
            </a:gradFill>
            <a:ln w="25400" cap="flat" cmpd="sng" algn="ctr">
              <a:noFill/>
              <a:prstDash val="solid"/>
            </a:ln>
            <a:effectLst>
              <a:outerShdw blurRad="50800" dist="38100" algn="l" rotWithShape="0">
                <a:prstClr val="black">
                  <a:alpha val="40000"/>
                </a:prstClr>
              </a:outerShdw>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tabLst/>
                <a:defRPr/>
              </a:pPr>
              <a:endParaRPr kumimoji="0" lang="zh-CN" altLang="en-US" sz="1800" b="1" i="0" u="none" strike="noStrike" kern="0" cap="none" spc="0" normalizeH="0" baseline="0" noProof="0" dirty="0">
                <a:ln>
                  <a:noFill/>
                </a:ln>
                <a:solidFill>
                  <a:sysClr val="window" lastClr="FFFFFF"/>
                </a:solidFill>
                <a:effectLst/>
                <a:uLnTx/>
                <a:uFillTx/>
                <a:latin typeface="Impact" pitchFamily="34" charset="0"/>
                <a:ea typeface="微软雅黑" pitchFamily="34" charset="-122"/>
                <a:cs typeface="+mn-cs"/>
              </a:endParaRPr>
            </a:p>
          </p:txBody>
        </p:sp>
        <p:sp>
          <p:nvSpPr>
            <p:cNvPr id="4" name="右箭头 3"/>
            <p:cNvSpPr/>
            <p:nvPr/>
          </p:nvSpPr>
          <p:spPr>
            <a:xfrm flipH="1">
              <a:off x="2627139" y="3078449"/>
              <a:ext cx="4103688" cy="431800"/>
            </a:xfrm>
            <a:prstGeom prst="rightArrow">
              <a:avLst/>
            </a:prstGeom>
            <a:gradFill>
              <a:gsLst>
                <a:gs pos="0">
                  <a:srgbClr val="2676FF">
                    <a:lumMod val="60000"/>
                    <a:lumOff val="40000"/>
                  </a:srgbClr>
                </a:gs>
                <a:gs pos="100000">
                  <a:srgbClr val="2676FF"/>
                </a:gs>
              </a:gsLst>
              <a:lin ang="5400000" scaled="0"/>
            </a:gradFill>
            <a:ln w="25400" cap="flat" cmpd="sng" algn="ctr">
              <a:noFill/>
              <a:prstDash val="solid"/>
            </a:ln>
            <a:effectLst>
              <a:outerShdw blurRad="50800" dist="38100" algn="l" rotWithShape="0">
                <a:prstClr val="black">
                  <a:alpha val="40000"/>
                </a:prstClr>
              </a:outerShdw>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tabLst/>
                <a:defRPr/>
              </a:pPr>
              <a:endParaRPr kumimoji="0" lang="zh-CN" altLang="en-US" sz="1800" b="1" i="0" u="none" strike="noStrike" kern="0" cap="none" spc="0" normalizeH="0" baseline="0" noProof="0" dirty="0">
                <a:ln>
                  <a:noFill/>
                </a:ln>
                <a:solidFill>
                  <a:sysClr val="window" lastClr="FFFFFF"/>
                </a:solidFill>
                <a:effectLst/>
                <a:uLnTx/>
                <a:uFillTx/>
                <a:latin typeface="Impact" pitchFamily="34" charset="0"/>
                <a:ea typeface="微软雅黑" pitchFamily="34" charset="-122"/>
                <a:cs typeface="+mn-cs"/>
              </a:endParaRPr>
            </a:p>
          </p:txBody>
        </p:sp>
        <p:sp>
          <p:nvSpPr>
            <p:cNvPr id="5" name="椭圆 4"/>
            <p:cNvSpPr/>
            <p:nvPr/>
          </p:nvSpPr>
          <p:spPr>
            <a:xfrm>
              <a:off x="539577" y="1889411"/>
              <a:ext cx="2087562" cy="2089150"/>
            </a:xfrm>
            <a:prstGeom prst="ellipse">
              <a:avLst/>
            </a:prstGeom>
            <a:gradFill>
              <a:gsLst>
                <a:gs pos="0">
                  <a:srgbClr val="2676FF">
                    <a:lumMod val="60000"/>
                    <a:lumOff val="40000"/>
                  </a:srgbClr>
                </a:gs>
                <a:gs pos="100000">
                  <a:srgbClr val="2676FF"/>
                </a:gs>
              </a:gsLst>
              <a:lin ang="5400000" scaled="0"/>
            </a:gradFill>
            <a:ln w="25400" cap="flat" cmpd="sng" algn="ctr">
              <a:noFill/>
              <a:prstDash val="solid"/>
            </a:ln>
            <a:effectLst>
              <a:outerShdw blurRad="50800" dist="38100" algn="l" rotWithShape="0">
                <a:prstClr val="black">
                  <a:alpha val="40000"/>
                </a:prstClr>
              </a:outerShdw>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tabLst/>
                <a:defRPr/>
              </a:pPr>
              <a:r>
                <a:rPr kumimoji="0" lang="zh-CN" altLang="en-US" sz="1800" b="1" i="0" u="none" strike="noStrike" kern="0" cap="none" spc="0" normalizeH="0" baseline="0" noProof="0" dirty="0">
                  <a:ln>
                    <a:noFill/>
                  </a:ln>
                  <a:solidFill>
                    <a:srgbClr val="FFFFFF"/>
                  </a:solidFill>
                  <a:effectLst/>
                  <a:uLnTx/>
                  <a:uFillTx/>
                  <a:latin typeface="微软雅黑" pitchFamily="34" charset="-122"/>
                  <a:ea typeface="微软雅黑" pitchFamily="34" charset="-122"/>
                  <a:cs typeface="+mn-cs"/>
                </a:rPr>
                <a:t>单击此处添加标题</a:t>
              </a:r>
            </a:p>
          </p:txBody>
        </p:sp>
        <p:sp>
          <p:nvSpPr>
            <p:cNvPr id="6" name="椭圆 5"/>
            <p:cNvSpPr/>
            <p:nvPr/>
          </p:nvSpPr>
          <p:spPr>
            <a:xfrm>
              <a:off x="6514927" y="1889411"/>
              <a:ext cx="2089150" cy="2089150"/>
            </a:xfrm>
            <a:prstGeom prst="ellipse">
              <a:avLst/>
            </a:prstGeom>
            <a:gradFill>
              <a:gsLst>
                <a:gs pos="0">
                  <a:srgbClr val="2676FF">
                    <a:lumMod val="60000"/>
                    <a:lumOff val="40000"/>
                  </a:srgbClr>
                </a:gs>
                <a:gs pos="100000">
                  <a:srgbClr val="2676FF"/>
                </a:gs>
              </a:gsLst>
              <a:lin ang="5400000" scaled="0"/>
            </a:gradFill>
            <a:ln w="25400" cap="flat" cmpd="sng" algn="ctr">
              <a:noFill/>
              <a:prstDash val="solid"/>
            </a:ln>
            <a:effectLst>
              <a:outerShdw blurRad="50800" dist="38100" algn="l" rotWithShape="0">
                <a:prstClr val="black">
                  <a:alpha val="40000"/>
                </a:prstClr>
              </a:outerShdw>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tabLst/>
                <a:defRPr/>
              </a:pPr>
              <a:r>
                <a:rPr kumimoji="0" lang="zh-CN" altLang="en-US" sz="1800" b="1" i="0" u="none" strike="noStrike" kern="0" cap="none" spc="0" normalizeH="0" baseline="0" noProof="0" dirty="0">
                  <a:ln>
                    <a:noFill/>
                  </a:ln>
                  <a:solidFill>
                    <a:srgbClr val="FFFFFF"/>
                  </a:solidFill>
                  <a:effectLst/>
                  <a:uLnTx/>
                  <a:uFillTx/>
                  <a:latin typeface="微软雅黑" pitchFamily="34" charset="-122"/>
                  <a:ea typeface="微软雅黑" pitchFamily="34" charset="-122"/>
                  <a:cs typeface="+mn-cs"/>
                </a:rPr>
                <a:t>单击此处添加标题</a:t>
              </a:r>
            </a:p>
          </p:txBody>
        </p:sp>
        <p:sp>
          <p:nvSpPr>
            <p:cNvPr id="7" name="矩形 6"/>
            <p:cNvSpPr/>
            <p:nvPr/>
          </p:nvSpPr>
          <p:spPr>
            <a:xfrm>
              <a:off x="3599506" y="2286286"/>
              <a:ext cx="1655762" cy="1368425"/>
            </a:xfrm>
            <a:prstGeom prst="rect">
              <a:avLst/>
            </a:prstGeom>
            <a:gradFill>
              <a:gsLst>
                <a:gs pos="33000">
                  <a:srgbClr val="F9F9F9"/>
                </a:gs>
                <a:gs pos="100000">
                  <a:srgbClr val="D7D7D7"/>
                </a:gs>
              </a:gsLst>
              <a:lin ang="5400000" scaled="0"/>
            </a:gradFill>
            <a:ln w="3175" cap="flat" cmpd="sng" algn="ctr">
              <a:solidFill>
                <a:srgbClr val="D7D7D7"/>
              </a:solidFill>
              <a:prstDash val="solid"/>
            </a:ln>
            <a:effectLst>
              <a:outerShdw blurRad="50800" dist="38100" sx="97000" sy="97000" algn="ctr" rotWithShape="0">
                <a:srgbClr val="000000">
                  <a:alpha val="40000"/>
                </a:srgbClr>
              </a:outerShdw>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tabLst/>
                <a:defRPr/>
              </a:pPr>
              <a:r>
                <a:rPr kumimoji="0" lang="zh-CN" altLang="en-US" sz="2000" b="1" i="0" u="none" strike="noStrike" kern="0" cap="none" spc="0" normalizeH="0" baseline="0" noProof="0" dirty="0">
                  <a:ln>
                    <a:noFill/>
                  </a:ln>
                  <a:solidFill>
                    <a:srgbClr val="7D7D7D"/>
                  </a:solidFill>
                  <a:effectLst/>
                  <a:uLnTx/>
                  <a:uFillTx/>
                  <a:latin typeface="微软雅黑" pitchFamily="34" charset="-122"/>
                  <a:ea typeface="微软雅黑" pitchFamily="34" charset="-122"/>
                  <a:cs typeface="+mn-cs"/>
                </a:rPr>
                <a:t>单击此处添加标题</a:t>
              </a:r>
            </a:p>
          </p:txBody>
        </p:sp>
        <p:sp>
          <p:nvSpPr>
            <p:cNvPr id="8" name="下箭头 7"/>
            <p:cNvSpPr/>
            <p:nvPr/>
          </p:nvSpPr>
          <p:spPr>
            <a:xfrm>
              <a:off x="3995564" y="4157949"/>
              <a:ext cx="936625" cy="647700"/>
            </a:xfrm>
            <a:prstGeom prst="downArrow">
              <a:avLst/>
            </a:prstGeom>
            <a:gradFill>
              <a:gsLst>
                <a:gs pos="0">
                  <a:srgbClr val="2676FF">
                    <a:lumMod val="60000"/>
                    <a:lumOff val="40000"/>
                  </a:srgbClr>
                </a:gs>
                <a:gs pos="100000">
                  <a:srgbClr val="2676FF"/>
                </a:gs>
              </a:gsLst>
              <a:lin ang="5400000" scaled="0"/>
            </a:gradFill>
            <a:ln w="25400" cap="flat" cmpd="sng" algn="ctr">
              <a:noFill/>
              <a:prstDash val="solid"/>
            </a:ln>
            <a:effectLst>
              <a:outerShdw blurRad="50800" dist="38100" algn="l" rotWithShape="0">
                <a:prstClr val="black">
                  <a:alpha val="40000"/>
                </a:prstClr>
              </a:outerShdw>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tabLst/>
                <a:defRPr/>
              </a:pPr>
              <a:endParaRPr kumimoji="0" lang="zh-CN" altLang="en-US" sz="1800" b="1" i="0" u="none" strike="noStrike" kern="0" cap="none" spc="0" normalizeH="0" baseline="0" noProof="0" dirty="0">
                <a:ln>
                  <a:noFill/>
                </a:ln>
                <a:solidFill>
                  <a:sysClr val="window" lastClr="FFFFFF"/>
                </a:solidFill>
                <a:effectLst/>
                <a:uLnTx/>
                <a:uFillTx/>
                <a:latin typeface="Impact" pitchFamily="34" charset="0"/>
                <a:ea typeface="微软雅黑" pitchFamily="34" charset="-122"/>
                <a:cs typeface="+mn-cs"/>
              </a:endParaRPr>
            </a:p>
          </p:txBody>
        </p:sp>
        <p:sp>
          <p:nvSpPr>
            <p:cNvPr id="9" name="TextBox 8"/>
            <p:cNvSpPr txBox="1"/>
            <p:nvPr/>
          </p:nvSpPr>
          <p:spPr bwMode="auto">
            <a:xfrm>
              <a:off x="610940" y="4374146"/>
              <a:ext cx="1728787" cy="1062037"/>
            </a:xfrm>
            <a:prstGeom prst="rect">
              <a:avLst/>
            </a:prstGeom>
            <a:noFill/>
          </p:spPr>
          <p:txBody>
            <a:bodyPr>
              <a:spAutoFit/>
            </a:bodyPr>
            <a:lstStyle/>
            <a:p>
              <a:pPr marL="0" marR="0" lvl="0" indent="0" algn="ctr" defTabSz="914400" eaLnBrk="1" fontAlgn="auto" latinLnBrk="0" hangingPunct="1">
                <a:lnSpc>
                  <a:spcPct val="150000"/>
                </a:lnSpc>
                <a:spcBef>
                  <a:spcPts val="0"/>
                </a:spcBef>
                <a:spcAft>
                  <a:spcPts val="0"/>
                </a:spcAft>
                <a:buClrTx/>
                <a:buSzTx/>
                <a:buFontTx/>
                <a:buNone/>
                <a:tabLst/>
                <a:defRPr/>
              </a:pPr>
              <a:r>
                <a:rPr kumimoji="0" lang="zh-CN" altLang="en-US" sz="1050" b="0" i="0" u="none" strike="noStrike" kern="0" cap="none" spc="0" normalizeH="0" baseline="0" noProof="0" dirty="0">
                  <a:ln>
                    <a:noFill/>
                  </a:ln>
                  <a:solidFill>
                    <a:srgbClr val="4D4D4D"/>
                  </a:solidFill>
                  <a:effectLst/>
                  <a:uLnTx/>
                  <a:uFillTx/>
                  <a:latin typeface="微软雅黑" pitchFamily="34" charset="-122"/>
                  <a:ea typeface="微软雅黑" pitchFamily="34" charset="-122"/>
                </a:rPr>
                <a:t>单击此处添加段落文本单击此处添加段落文本单击此处添加段落文本单击此处添加段落文本</a:t>
              </a:r>
            </a:p>
          </p:txBody>
        </p:sp>
        <p:sp>
          <p:nvSpPr>
            <p:cNvPr id="10" name="TextBox 9"/>
            <p:cNvSpPr txBox="1"/>
            <p:nvPr/>
          </p:nvSpPr>
          <p:spPr bwMode="auto">
            <a:xfrm>
              <a:off x="6875636" y="4374146"/>
              <a:ext cx="1728787" cy="1062037"/>
            </a:xfrm>
            <a:prstGeom prst="rect">
              <a:avLst/>
            </a:prstGeom>
            <a:noFill/>
          </p:spPr>
          <p:txBody>
            <a:bodyPr>
              <a:spAutoFit/>
            </a:bodyPr>
            <a:lstStyle/>
            <a:p>
              <a:pPr marL="0" marR="0" lvl="0" indent="0" algn="ctr" defTabSz="914400" eaLnBrk="1" fontAlgn="auto" latinLnBrk="0" hangingPunct="1">
                <a:lnSpc>
                  <a:spcPct val="150000"/>
                </a:lnSpc>
                <a:spcBef>
                  <a:spcPts val="0"/>
                </a:spcBef>
                <a:spcAft>
                  <a:spcPts val="0"/>
                </a:spcAft>
                <a:buClrTx/>
                <a:buSzTx/>
                <a:buFontTx/>
                <a:buNone/>
                <a:tabLst/>
                <a:defRPr/>
              </a:pPr>
              <a:r>
                <a:rPr kumimoji="0" lang="zh-CN" altLang="en-US" sz="1050" b="0" i="0" u="none" strike="noStrike" kern="0" cap="none" spc="0" normalizeH="0" baseline="0" noProof="0" dirty="0">
                  <a:ln>
                    <a:noFill/>
                  </a:ln>
                  <a:solidFill>
                    <a:srgbClr val="4D4D4D"/>
                  </a:solidFill>
                  <a:effectLst/>
                  <a:uLnTx/>
                  <a:uFillTx/>
                  <a:latin typeface="微软雅黑" pitchFamily="34" charset="-122"/>
                  <a:ea typeface="微软雅黑" pitchFamily="34" charset="-122"/>
                </a:rPr>
                <a:t>单击此处添加段落文本单击此处添加段落文本单击此处添加段落文本单击此处添加段落文本</a:t>
              </a:r>
            </a:p>
          </p:txBody>
        </p:sp>
        <p:sp>
          <p:nvSpPr>
            <p:cNvPr id="11" name="TextBox 19"/>
            <p:cNvSpPr txBox="1">
              <a:spLocks noChangeArrowheads="1"/>
            </p:cNvSpPr>
            <p:nvPr/>
          </p:nvSpPr>
          <p:spPr bwMode="auto">
            <a:xfrm>
              <a:off x="3563268" y="4878202"/>
              <a:ext cx="1728238" cy="3289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marL="0" marR="0" lvl="0" indent="0" algn="ctr" defTabSz="914400" eaLnBrk="1" fontAlgn="auto" latinLnBrk="0" hangingPunct="1">
                <a:lnSpc>
                  <a:spcPct val="120000"/>
                </a:lnSpc>
                <a:spcBef>
                  <a:spcPts val="0"/>
                </a:spcBef>
                <a:spcAft>
                  <a:spcPts val="0"/>
                </a:spcAft>
                <a:buClrTx/>
                <a:buSzTx/>
                <a:buFontTx/>
                <a:buNone/>
                <a:tabLst/>
                <a:defRPr/>
              </a:pPr>
              <a:r>
                <a:rPr kumimoji="0" lang="zh-CN" altLang="en-US" sz="1400" b="1" i="0" u="none" strike="noStrike" kern="0" cap="none" spc="0" normalizeH="0" baseline="0" noProof="0" dirty="0">
                  <a:ln>
                    <a:noFill/>
                  </a:ln>
                  <a:solidFill>
                    <a:srgbClr val="4D4D4D"/>
                  </a:solidFill>
                  <a:effectLst/>
                  <a:uLnTx/>
                  <a:uFillTx/>
                  <a:latin typeface="微软雅黑" pitchFamily="34" charset="-122"/>
                  <a:ea typeface="微软雅黑" pitchFamily="34" charset="-122"/>
                </a:rPr>
                <a:t>单击此处添加标题</a:t>
              </a:r>
            </a:p>
          </p:txBody>
        </p:sp>
      </p:grpSp>
    </p:spTree>
    <p:extLst>
      <p:ext uri="{BB962C8B-B14F-4D97-AF65-F5344CB8AC3E}">
        <p14:creationId xmlns:p14="http://schemas.microsoft.com/office/powerpoint/2010/main" val="2092978958"/>
      </p:ext>
    </p:extLst>
  </p:cSld>
  <p:clrMapOvr>
    <a:masterClrMapping/>
  </p:clrMapOvr>
  <p:timing>
    <p:tnLst>
      <p:par>
        <p:cTn id="1" dur="indefinite" restart="never" nodeType="tmRoot"/>
      </p:par>
    </p:tnLst>
  </p:timing>
</p:sld>
</file>

<file path=ppt/theme/theme1.xml><?xml version="1.0" encoding="utf-8"?>
<a:theme xmlns:a="http://schemas.openxmlformats.org/drawingml/2006/main" name="E13D0704E7463D7F58C3C1A3904193E1">
  <a:themeElements>
    <a:clrScheme name="SoEasy_变色">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B2B2B2"/>
      </a:accent6>
      <a:hlink>
        <a:srgbClr val="5F5F5F"/>
      </a:hlink>
      <a:folHlink>
        <a:srgbClr val="919191"/>
      </a:folHlink>
    </a:clrScheme>
    <a:fontScheme name="自定义 2">
      <a:majorFont>
        <a:latin typeface="Cambria"/>
        <a:ea typeface="微软雅黑"/>
        <a:cs typeface=""/>
      </a:majorFont>
      <a:minorFont>
        <a:latin typeface="Calibri"/>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485</TotalTime>
  <Words>73</Words>
  <Application>Microsoft Office PowerPoint</Application>
  <PresentationFormat>全屏显示(4:3)</PresentationFormat>
  <Paragraphs>8</Paragraphs>
  <Slides>1</Slides>
  <Notes>1</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vt:i4>
      </vt:variant>
    </vt:vector>
  </HeadingPairs>
  <TitlesOfParts>
    <vt:vector size="8" baseType="lpstr">
      <vt:lpstr>宋体</vt:lpstr>
      <vt:lpstr>微软雅黑</vt:lpstr>
      <vt:lpstr>Arial</vt:lpstr>
      <vt:lpstr>Calibri</vt:lpstr>
      <vt:lpstr>Cambria</vt:lpstr>
      <vt:lpstr>Impact</vt:lpstr>
      <vt:lpstr>E13D0704E7463D7F58C3C1A3904193E1</vt:lpstr>
      <vt:lpstr>PowerPoint 演示文稿</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pptfans</dc:title>
  <dc:subject/>
  <dc:creator/>
  <cp:keywords/>
  <dc:description/>
  <cp:lastModifiedBy>Windows 用户</cp:lastModifiedBy>
  <cp:revision>64</cp:revision>
  <dcterms:created xsi:type="dcterms:W3CDTF">2012-07-20T03:07:30Z</dcterms:created>
  <dcterms:modified xsi:type="dcterms:W3CDTF">2013-05-20T10:20:21Z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
    <vt:lpwstr>pptfans</vt:lpwstr>
  </property>
  <property fmtid="{D5CDD505-2E9C-101B-9397-08002B2CF9AE}" pid="3" name="SlideDescription">
    <vt:lpwstr/>
  </property>
</Properties>
</file>