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94B69-95D5-4AD4-8B69-BCBBAC27263E}" type="datetimeFigureOut">
              <a:rPr lang="zh-CN" altLang="en-US" smtClean="0"/>
              <a:t>2013/5/20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E31A9-AFCC-418A-B1E4-BE42EC1556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189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938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323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374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684357" y="4827588"/>
            <a:ext cx="374332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llipse 9"/>
          <p:cNvSpPr>
            <a:spLocks noChangeArrowheads="1"/>
          </p:cNvSpPr>
          <p:nvPr/>
        </p:nvSpPr>
        <p:spPr bwMode="gray">
          <a:xfrm>
            <a:off x="3919432" y="2655888"/>
            <a:ext cx="2381250" cy="2381250"/>
          </a:xfrm>
          <a:prstGeom prst="ellipse">
            <a:avLst/>
          </a:prstGeom>
          <a:gradFill rotWithShape="1">
            <a:gsLst>
              <a:gs pos="0">
                <a:srgbClr val="2676FF"/>
              </a:gs>
              <a:gs pos="100000">
                <a:srgbClr val="2676FF">
                  <a:lumMod val="40000"/>
                  <a:lumOff val="60000"/>
                </a:srgbClr>
              </a:gs>
            </a:gsLst>
            <a:lin ang="18900000" scaled="1"/>
          </a:gradFill>
          <a:ln w="3175" algn="ctr">
            <a:solidFill>
              <a:srgbClr val="EAEAEA"/>
            </a:solidFill>
            <a:round/>
            <a:headEnd/>
            <a:tailEnd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cs typeface="Arial" charset="0"/>
            </a:endParaRPr>
          </a:p>
        </p:txBody>
      </p:sp>
      <p:sp>
        <p:nvSpPr>
          <p:cNvPr id="4" name="Ellipse 10"/>
          <p:cNvSpPr>
            <a:spLocks noChangeArrowheads="1"/>
          </p:cNvSpPr>
          <p:nvPr/>
        </p:nvSpPr>
        <p:spPr bwMode="gray">
          <a:xfrm>
            <a:off x="3362220" y="1960563"/>
            <a:ext cx="2463800" cy="2463800"/>
          </a:xfrm>
          <a:prstGeom prst="ellipse">
            <a:avLst/>
          </a:prstGeom>
          <a:gradFill rotWithShape="1">
            <a:gsLst>
              <a:gs pos="0">
                <a:srgbClr val="2676FF">
                  <a:lumMod val="40000"/>
                  <a:lumOff val="60000"/>
                </a:srgbClr>
              </a:gs>
              <a:gs pos="100000">
                <a:srgbClr val="2676FF"/>
              </a:gs>
            </a:gsLst>
            <a:lin ang="2700000" scaled="1"/>
          </a:gradFill>
          <a:ln w="3175" algn="ctr">
            <a:solidFill>
              <a:sysClr val="window" lastClr="FFFFFF">
                <a:lumMod val="95000"/>
              </a:sysClr>
            </a:solidFill>
            <a:round/>
            <a:headEnd/>
            <a:tailEnd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cs typeface="Arial" charset="0"/>
            </a:endParaRPr>
          </a:p>
        </p:txBody>
      </p:sp>
      <p:sp>
        <p:nvSpPr>
          <p:cNvPr id="5" name="Ellipse 11"/>
          <p:cNvSpPr>
            <a:spLocks noChangeArrowheads="1"/>
          </p:cNvSpPr>
          <p:nvPr/>
        </p:nvSpPr>
        <p:spPr bwMode="gray">
          <a:xfrm>
            <a:off x="2735157" y="2378076"/>
            <a:ext cx="2511425" cy="2509838"/>
          </a:xfrm>
          <a:prstGeom prst="ellipse">
            <a:avLst/>
          </a:prstGeom>
          <a:gradFill rotWithShape="1">
            <a:gsLst>
              <a:gs pos="0">
                <a:srgbClr val="2676FF">
                  <a:lumMod val="40000"/>
                  <a:lumOff val="60000"/>
                </a:srgbClr>
              </a:gs>
              <a:gs pos="100000">
                <a:srgbClr val="2676FF"/>
              </a:gs>
            </a:gsLst>
            <a:lin ang="18900000" scaled="1"/>
          </a:gradFill>
          <a:ln w="3175" algn="ctr">
            <a:solidFill>
              <a:sysClr val="window" lastClr="FFFFFF">
                <a:lumMod val="95000"/>
              </a:sysClr>
            </a:solidFill>
            <a:round/>
            <a:headEnd/>
            <a:tailEnd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cs typeface="Arial" charset="0"/>
            </a:endParaRPr>
          </a:p>
        </p:txBody>
      </p:sp>
      <p:sp>
        <p:nvSpPr>
          <p:cNvPr id="6" name="Ellipse 12"/>
          <p:cNvSpPr>
            <a:spLocks noChangeArrowheads="1"/>
          </p:cNvSpPr>
          <p:nvPr/>
        </p:nvSpPr>
        <p:spPr bwMode="gray">
          <a:xfrm>
            <a:off x="3084407" y="2795588"/>
            <a:ext cx="2320925" cy="2509838"/>
          </a:xfrm>
          <a:prstGeom prst="ellipse">
            <a:avLst/>
          </a:prstGeom>
          <a:gradFill rotWithShape="1">
            <a:gsLst>
              <a:gs pos="0">
                <a:srgbClr val="2676FF"/>
              </a:gs>
              <a:gs pos="100000">
                <a:srgbClr val="2676FF">
                  <a:lumMod val="40000"/>
                  <a:lumOff val="60000"/>
                </a:srgbClr>
              </a:gs>
            </a:gsLst>
            <a:lin ang="2700000" scaled="1"/>
          </a:gradFill>
          <a:ln w="3175" algn="ctr">
            <a:solidFill>
              <a:srgbClr val="EAEAEA"/>
            </a:solidFill>
            <a:round/>
            <a:headEnd/>
            <a:tailEnd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cs typeface="Arial" charset="0"/>
            </a:endParaRPr>
          </a:p>
        </p:txBody>
      </p:sp>
      <p:sp>
        <p:nvSpPr>
          <p:cNvPr id="7" name="Ellipse 7"/>
          <p:cNvSpPr>
            <a:spLocks noChangeArrowheads="1"/>
          </p:cNvSpPr>
          <p:nvPr/>
        </p:nvSpPr>
        <p:spPr bwMode="gray">
          <a:xfrm>
            <a:off x="3381270" y="2562226"/>
            <a:ext cx="2287588" cy="2289175"/>
          </a:xfrm>
          <a:prstGeom prst="ellipse">
            <a:avLst/>
          </a:prstGeom>
          <a:gradFill rotWithShape="1">
            <a:gsLst>
              <a:gs pos="0">
                <a:srgbClr val="2676FF"/>
              </a:gs>
              <a:gs pos="50000">
                <a:srgbClr val="2676FF"/>
              </a:gs>
              <a:gs pos="100000">
                <a:srgbClr val="2676FF"/>
              </a:gs>
            </a:gsLst>
            <a:lin ang="0" scaled="1"/>
          </a:gradFill>
          <a:ln w="3175" algn="ctr">
            <a:solidFill>
              <a:srgbClr val="EAEAEA"/>
            </a:solidFill>
            <a:round/>
            <a:headEnd/>
            <a:tailEnd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cs typeface="Arial" charset="0"/>
            </a:endParaRPr>
          </a:p>
        </p:txBody>
      </p:sp>
      <p:sp>
        <p:nvSpPr>
          <p:cNvPr id="8" name="Ellipse 6"/>
          <p:cNvSpPr>
            <a:spLocks noChangeArrowheads="1"/>
          </p:cNvSpPr>
          <p:nvPr/>
        </p:nvSpPr>
        <p:spPr bwMode="gray">
          <a:xfrm>
            <a:off x="3454295" y="2636838"/>
            <a:ext cx="2141538" cy="2138363"/>
          </a:xfrm>
          <a:prstGeom prst="ellipse">
            <a:avLst/>
          </a:prstGeom>
          <a:gradFill rotWithShape="1">
            <a:gsLst>
              <a:gs pos="0">
                <a:srgbClr val="2676FF">
                  <a:lumMod val="60000"/>
                  <a:lumOff val="40000"/>
                </a:srgbClr>
              </a:gs>
              <a:gs pos="50000">
                <a:srgbClr val="2676FF"/>
              </a:gs>
              <a:gs pos="100000">
                <a:srgbClr val="2676FF">
                  <a:lumMod val="60000"/>
                  <a:lumOff val="40000"/>
                </a:srgbClr>
              </a:gs>
            </a:gsLst>
            <a:lin ang="0" scaled="1"/>
          </a:gradFill>
          <a:ln w="3175" algn="ctr">
            <a:solidFill>
              <a:srgbClr val="EAEAEA"/>
            </a:solidFill>
            <a:round/>
            <a:headEnd/>
            <a:tailEnd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cs typeface="Arial" charset="0"/>
            </a:endParaRPr>
          </a:p>
        </p:txBody>
      </p:sp>
      <p:sp>
        <p:nvSpPr>
          <p:cNvPr id="9" name="Ellipse 5"/>
          <p:cNvSpPr>
            <a:spLocks noChangeArrowheads="1"/>
          </p:cNvSpPr>
          <p:nvPr/>
        </p:nvSpPr>
        <p:spPr bwMode="gray">
          <a:xfrm>
            <a:off x="3905145" y="3087688"/>
            <a:ext cx="1241425" cy="1238250"/>
          </a:xfrm>
          <a:prstGeom prst="ellipse">
            <a:avLst/>
          </a:prstGeom>
          <a:gradFill rotWithShape="1">
            <a:gsLst>
              <a:gs pos="0">
                <a:srgbClr val="2676FF"/>
              </a:gs>
              <a:gs pos="50000">
                <a:srgbClr val="2676FF"/>
              </a:gs>
              <a:gs pos="100000">
                <a:srgbClr val="2676FF"/>
              </a:gs>
            </a:gsLst>
            <a:lin ang="0" scaled="1"/>
          </a:gradFill>
          <a:ln w="3175" algn="ctr">
            <a:solidFill>
              <a:srgbClr val="EAEAEA"/>
            </a:solidFill>
            <a:round/>
            <a:headEnd/>
            <a:tailEnd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cs typeface="Arial" charset="0"/>
            </a:endParaRPr>
          </a:p>
        </p:txBody>
      </p:sp>
      <p:sp>
        <p:nvSpPr>
          <p:cNvPr id="10" name="Ellipse 4"/>
          <p:cNvSpPr>
            <a:spLocks noChangeArrowheads="1"/>
          </p:cNvSpPr>
          <p:nvPr/>
        </p:nvSpPr>
        <p:spPr bwMode="gray">
          <a:xfrm>
            <a:off x="4006745" y="3187701"/>
            <a:ext cx="1036638" cy="1036638"/>
          </a:xfrm>
          <a:prstGeom prst="ellipse">
            <a:avLst/>
          </a:prstGeom>
          <a:solidFill>
            <a:srgbClr val="2676FF">
              <a:lumMod val="75000"/>
            </a:srgbClr>
          </a:solidFill>
          <a:ln w="3175" algn="ctr">
            <a:solidFill>
              <a:srgbClr val="EAEAEA"/>
            </a:solidFill>
            <a:round/>
            <a:headEnd/>
            <a:tailEnd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cs typeface="Arial" charset="0"/>
            </a:endParaRPr>
          </a:p>
        </p:txBody>
      </p:sp>
      <p:grpSp>
        <p:nvGrpSpPr>
          <p:cNvPr id="11" name="Group 17"/>
          <p:cNvGrpSpPr>
            <a:grpSpLocks/>
          </p:cNvGrpSpPr>
          <p:nvPr/>
        </p:nvGrpSpPr>
        <p:grpSpPr bwMode="auto">
          <a:xfrm>
            <a:off x="3068638" y="2206625"/>
            <a:ext cx="3094037" cy="2874963"/>
            <a:chOff x="1933" y="1390"/>
            <a:chExt cx="1949" cy="1811"/>
          </a:xfrm>
        </p:grpSpPr>
        <p:sp>
          <p:nvSpPr>
            <p:cNvPr id="12" name="Text Box 19"/>
            <p:cNvSpPr txBox="1">
              <a:spLocks noChangeArrowheads="1"/>
            </p:cNvSpPr>
            <p:nvPr/>
          </p:nvSpPr>
          <p:spPr bwMode="gray">
            <a:xfrm>
              <a:off x="2583" y="2271"/>
              <a:ext cx="51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80168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0168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80168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40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0" cap="none" spc="0" normalizeH="0" baseline="0" noProof="1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输入文本</a:t>
              </a:r>
              <a:r>
                <a:rPr kumimoji="0" lang="en-US" altLang="zh-CN" sz="1200" b="0" i="0" u="none" strike="noStrike" kern="0" cap="none" spc="0" normalizeH="0" baseline="0" noProof="1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. </a:t>
              </a:r>
            </a:p>
          </p:txBody>
        </p:sp>
        <p:sp>
          <p:nvSpPr>
            <p:cNvPr id="13" name="WordArt 25"/>
            <p:cNvSpPr>
              <a:spLocks noChangeArrowheads="1" noChangeShapeType="1" noTextEdit="1"/>
            </p:cNvSpPr>
            <p:nvPr/>
          </p:nvSpPr>
          <p:spPr bwMode="gray">
            <a:xfrm rot="1665916">
              <a:off x="2591" y="1390"/>
              <a:ext cx="1015" cy="65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1902857"/>
                </a:avLst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1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Black"/>
                </a:rPr>
                <a:t>            这里输入文本           </a:t>
              </a:r>
            </a:p>
          </p:txBody>
        </p:sp>
        <p:sp>
          <p:nvSpPr>
            <p:cNvPr id="14" name="WordArt 26"/>
            <p:cNvSpPr>
              <a:spLocks noChangeArrowheads="1" noChangeShapeType="1" noTextEdit="1"/>
            </p:cNvSpPr>
            <p:nvPr/>
          </p:nvSpPr>
          <p:spPr bwMode="gray">
            <a:xfrm rot="6346544">
              <a:off x="3049" y="2182"/>
              <a:ext cx="1015" cy="65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1902857"/>
                </a:avLst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1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Black"/>
                </a:rPr>
                <a:t>          这里输入文本             </a:t>
              </a:r>
            </a:p>
          </p:txBody>
        </p:sp>
        <p:sp>
          <p:nvSpPr>
            <p:cNvPr id="15" name="WordArt 27"/>
            <p:cNvSpPr>
              <a:spLocks noChangeArrowheads="1" noChangeShapeType="1" noTextEdit="1"/>
            </p:cNvSpPr>
            <p:nvPr/>
          </p:nvSpPr>
          <p:spPr bwMode="gray">
            <a:xfrm rot="-9247451">
              <a:off x="2089" y="2406"/>
              <a:ext cx="1090" cy="79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2043747"/>
                </a:avLst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1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Black"/>
                </a:rPr>
                <a:t>           这里输入文本            </a:t>
              </a:r>
            </a:p>
          </p:txBody>
        </p:sp>
        <p:sp>
          <p:nvSpPr>
            <p:cNvPr id="16" name="WordArt 28"/>
            <p:cNvSpPr>
              <a:spLocks noChangeArrowheads="1" noChangeShapeType="1" noTextEdit="1"/>
            </p:cNvSpPr>
            <p:nvPr/>
          </p:nvSpPr>
          <p:spPr bwMode="gray">
            <a:xfrm rot="-3158123">
              <a:off x="1783" y="1720"/>
              <a:ext cx="1054" cy="75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2020384"/>
                </a:avLst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1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Black"/>
                </a:rPr>
                <a:t>          这里输入文本          </a:t>
              </a:r>
            </a:p>
          </p:txBody>
        </p:sp>
        <p:sp>
          <p:nvSpPr>
            <p:cNvPr id="17" name="WordArt 30"/>
            <p:cNvSpPr>
              <a:spLocks noChangeArrowheads="1" noChangeShapeType="1" noTextEdit="1"/>
            </p:cNvSpPr>
            <p:nvPr/>
          </p:nvSpPr>
          <p:spPr bwMode="gray">
            <a:xfrm rot="10596304">
              <a:off x="2399" y="2103"/>
              <a:ext cx="1015" cy="80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1836362"/>
                </a:avLst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1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Black"/>
                </a:rPr>
                <a:t>           这里输入文本            </a:t>
              </a:r>
            </a:p>
          </p:txBody>
        </p:sp>
        <p:sp>
          <p:nvSpPr>
            <p:cNvPr id="18" name="WordArt 31"/>
            <p:cNvSpPr>
              <a:spLocks noChangeArrowheads="1" noChangeShapeType="1" noTextEdit="1"/>
            </p:cNvSpPr>
            <p:nvPr/>
          </p:nvSpPr>
          <p:spPr bwMode="gray">
            <a:xfrm rot="320219">
              <a:off x="2405" y="1756"/>
              <a:ext cx="1016" cy="80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1853678"/>
                </a:avLst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0" i="0" u="none" strike="noStrike" kern="1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Black"/>
                </a:rPr>
                <a:t>         这里输入文本         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339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44</Words>
  <Application>Microsoft Office PowerPoint</Application>
  <PresentationFormat>全屏显示(4:3)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宋体</vt:lpstr>
      <vt:lpstr>微软雅黑</vt:lpstr>
      <vt:lpstr>Arial</vt:lpstr>
      <vt:lpstr>Arial Black</vt:lpstr>
      <vt:lpstr>Calibri</vt:lpstr>
      <vt:lpstr>Cambria</vt:lpstr>
      <vt:lpstr>2_E13D0704E7463D7F58C3C1A3904193E1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2013-05-20T10:20:21Z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</vt:lpwstr>
  </property>
  <property fmtid="{D5CDD505-2E9C-101B-9397-08002B2CF9AE}" pid="3" name="SlideDescription">
    <vt:lpwstr/>
  </property>
</Properties>
</file>