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0E2A9-BD39-4E35-B5AA-7C6E21DCCD68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5CE9E-0D39-4111-B770-BA170994C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80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66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8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7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>
          <a:xfrm>
            <a:off x="2415045" y="1325265"/>
            <a:ext cx="4318193" cy="4207470"/>
            <a:chOff x="2649538" y="2330450"/>
            <a:chExt cx="3776662" cy="3679825"/>
          </a:xfrm>
        </p:grpSpPr>
        <p:sp>
          <p:nvSpPr>
            <p:cNvPr id="3" name="Freeform 8"/>
            <p:cNvSpPr>
              <a:spLocks/>
            </p:cNvSpPr>
            <p:nvPr/>
          </p:nvSpPr>
          <p:spPr bwMode="auto">
            <a:xfrm>
              <a:off x="5141913" y="3008313"/>
              <a:ext cx="1284287" cy="1766887"/>
            </a:xfrm>
            <a:custGeom>
              <a:avLst/>
              <a:gdLst>
                <a:gd name="T0" fmla="*/ 550 w 809"/>
                <a:gd name="T1" fmla="*/ 1113 h 1113"/>
                <a:gd name="T2" fmla="*/ 809 w 809"/>
                <a:gd name="T3" fmla="*/ 613 h 1113"/>
                <a:gd name="T4" fmla="*/ 210 w 809"/>
                <a:gd name="T5" fmla="*/ 0 h 1113"/>
                <a:gd name="T6" fmla="*/ 238 w 809"/>
                <a:gd name="T7" fmla="*/ 186 h 1113"/>
                <a:gd name="T8" fmla="*/ 0 w 809"/>
                <a:gd name="T9" fmla="*/ 671 h 1113"/>
                <a:gd name="T10" fmla="*/ 550 w 809"/>
                <a:gd name="T11" fmla="*/ 1113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9" h="1113">
                  <a:moveTo>
                    <a:pt x="550" y="1113"/>
                  </a:moveTo>
                  <a:cubicBezTo>
                    <a:pt x="707" y="1002"/>
                    <a:pt x="809" y="819"/>
                    <a:pt x="809" y="613"/>
                  </a:cubicBezTo>
                  <a:cubicBezTo>
                    <a:pt x="809" y="279"/>
                    <a:pt x="542" y="8"/>
                    <a:pt x="210" y="0"/>
                  </a:cubicBezTo>
                  <a:cubicBezTo>
                    <a:pt x="229" y="59"/>
                    <a:pt x="238" y="121"/>
                    <a:pt x="238" y="186"/>
                  </a:cubicBezTo>
                  <a:cubicBezTo>
                    <a:pt x="238" y="383"/>
                    <a:pt x="145" y="559"/>
                    <a:pt x="0" y="671"/>
                  </a:cubicBezTo>
                  <a:cubicBezTo>
                    <a:pt x="262" y="687"/>
                    <a:pt x="480" y="869"/>
                    <a:pt x="550" y="1113"/>
                  </a:cubicBezTo>
                </a:path>
              </a:pathLst>
            </a:custGeom>
            <a:gradFill>
              <a:gsLst>
                <a:gs pos="33000">
                  <a:srgbClr val="2676FF"/>
                </a:gs>
                <a:gs pos="100000">
                  <a:srgbClr val="2676FF">
                    <a:lumMod val="75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60000"/>
                  <a:lumOff val="40000"/>
                  <a:alpha val="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Freeform 10"/>
            <p:cNvSpPr>
              <a:spLocks/>
            </p:cNvSpPr>
            <p:nvPr/>
          </p:nvSpPr>
          <p:spPr bwMode="auto">
            <a:xfrm>
              <a:off x="4537075" y="4067175"/>
              <a:ext cx="1487488" cy="879475"/>
            </a:xfrm>
            <a:custGeom>
              <a:avLst/>
              <a:gdLst>
                <a:gd name="T0" fmla="*/ 0 w 937"/>
                <a:gd name="T1" fmla="*/ 127 h 554"/>
                <a:gd name="T2" fmla="*/ 1 w 937"/>
                <a:gd name="T3" fmla="*/ 129 h 554"/>
                <a:gd name="T4" fmla="*/ 208 w 937"/>
                <a:gd name="T5" fmla="*/ 425 h 554"/>
                <a:gd name="T6" fmla="*/ 584 w 937"/>
                <a:gd name="T7" fmla="*/ 554 h 554"/>
                <a:gd name="T8" fmla="*/ 937 w 937"/>
                <a:gd name="T9" fmla="*/ 442 h 554"/>
                <a:gd name="T10" fmla="*/ 387 w 937"/>
                <a:gd name="T11" fmla="*/ 0 h 554"/>
                <a:gd name="T12" fmla="*/ 14 w 937"/>
                <a:gd name="T13" fmla="*/ 127 h 554"/>
                <a:gd name="T14" fmla="*/ 0 w 937"/>
                <a:gd name="T15" fmla="*/ 127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7" h="554">
                  <a:moveTo>
                    <a:pt x="0" y="127"/>
                  </a:moveTo>
                  <a:cubicBezTo>
                    <a:pt x="0" y="128"/>
                    <a:pt x="0" y="128"/>
                    <a:pt x="1" y="129"/>
                  </a:cubicBezTo>
                  <a:cubicBezTo>
                    <a:pt x="97" y="203"/>
                    <a:pt x="170" y="306"/>
                    <a:pt x="208" y="425"/>
                  </a:cubicBezTo>
                  <a:cubicBezTo>
                    <a:pt x="312" y="506"/>
                    <a:pt x="442" y="554"/>
                    <a:pt x="584" y="554"/>
                  </a:cubicBezTo>
                  <a:cubicBezTo>
                    <a:pt x="716" y="554"/>
                    <a:pt x="838" y="513"/>
                    <a:pt x="937" y="442"/>
                  </a:cubicBezTo>
                  <a:cubicBezTo>
                    <a:pt x="867" y="198"/>
                    <a:pt x="649" y="16"/>
                    <a:pt x="387" y="0"/>
                  </a:cubicBezTo>
                  <a:cubicBezTo>
                    <a:pt x="283" y="80"/>
                    <a:pt x="154" y="127"/>
                    <a:pt x="14" y="127"/>
                  </a:cubicBezTo>
                  <a:cubicBezTo>
                    <a:pt x="9" y="127"/>
                    <a:pt x="5" y="127"/>
                    <a:pt x="0" y="127"/>
                  </a:cubicBezTo>
                </a:path>
              </a:pathLst>
            </a:custGeom>
            <a:solidFill>
              <a:srgbClr val="2676FF">
                <a:lumMod val="20000"/>
                <a:lumOff val="80000"/>
              </a:srgbClr>
            </a:solidFill>
            <a:ln w="25400" cap="rnd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5" name="Freeform 11"/>
            <p:cNvSpPr>
              <a:spLocks/>
            </p:cNvSpPr>
            <p:nvPr/>
          </p:nvSpPr>
          <p:spPr bwMode="auto">
            <a:xfrm>
              <a:off x="4535488" y="4268788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2676FF">
                <a:lumMod val="75000"/>
              </a:srgbClr>
            </a:solidFill>
            <a:ln w="25400" cap="rnd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4516438" y="4741863"/>
              <a:ext cx="1546225" cy="1268412"/>
            </a:xfrm>
            <a:custGeom>
              <a:avLst/>
              <a:gdLst>
                <a:gd name="T0" fmla="*/ 0 w 974"/>
                <a:gd name="T1" fmla="*/ 680 h 799"/>
                <a:gd name="T2" fmla="*/ 362 w 974"/>
                <a:gd name="T3" fmla="*/ 799 h 799"/>
                <a:gd name="T4" fmla="*/ 974 w 974"/>
                <a:gd name="T5" fmla="*/ 187 h 799"/>
                <a:gd name="T6" fmla="*/ 950 w 974"/>
                <a:gd name="T7" fmla="*/ 17 h 799"/>
                <a:gd name="T8" fmla="*/ 597 w 974"/>
                <a:gd name="T9" fmla="*/ 129 h 799"/>
                <a:gd name="T10" fmla="*/ 221 w 974"/>
                <a:gd name="T11" fmla="*/ 0 h 799"/>
                <a:gd name="T12" fmla="*/ 250 w 974"/>
                <a:gd name="T13" fmla="*/ 187 h 799"/>
                <a:gd name="T14" fmla="*/ 0 w 974"/>
                <a:gd name="T15" fmla="*/ 68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4" h="799">
                  <a:moveTo>
                    <a:pt x="0" y="680"/>
                  </a:moveTo>
                  <a:cubicBezTo>
                    <a:pt x="101" y="755"/>
                    <a:pt x="227" y="799"/>
                    <a:pt x="362" y="799"/>
                  </a:cubicBezTo>
                  <a:cubicBezTo>
                    <a:pt x="700" y="799"/>
                    <a:pt x="974" y="525"/>
                    <a:pt x="974" y="187"/>
                  </a:cubicBezTo>
                  <a:cubicBezTo>
                    <a:pt x="974" y="128"/>
                    <a:pt x="966" y="71"/>
                    <a:pt x="950" y="17"/>
                  </a:cubicBezTo>
                  <a:cubicBezTo>
                    <a:pt x="851" y="88"/>
                    <a:pt x="729" y="129"/>
                    <a:pt x="597" y="129"/>
                  </a:cubicBezTo>
                  <a:cubicBezTo>
                    <a:pt x="455" y="129"/>
                    <a:pt x="325" y="81"/>
                    <a:pt x="221" y="0"/>
                  </a:cubicBezTo>
                  <a:cubicBezTo>
                    <a:pt x="239" y="59"/>
                    <a:pt x="250" y="122"/>
                    <a:pt x="250" y="187"/>
                  </a:cubicBezTo>
                  <a:cubicBezTo>
                    <a:pt x="250" y="389"/>
                    <a:pt x="151" y="569"/>
                    <a:pt x="0" y="680"/>
                  </a:cubicBezTo>
                </a:path>
              </a:pathLst>
            </a:custGeom>
            <a:gradFill>
              <a:gsLst>
                <a:gs pos="33000">
                  <a:srgbClr val="2676FF">
                    <a:lumMod val="40000"/>
                    <a:lumOff val="6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60000"/>
                  <a:lumOff val="40000"/>
                  <a:alpha val="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3654425" y="2330450"/>
              <a:ext cx="1833563" cy="1327150"/>
            </a:xfrm>
            <a:custGeom>
              <a:avLst/>
              <a:gdLst>
                <a:gd name="T0" fmla="*/ 565 w 1155"/>
                <a:gd name="T1" fmla="*/ 836 h 836"/>
                <a:gd name="T2" fmla="*/ 1142 w 1155"/>
                <a:gd name="T3" fmla="*/ 427 h 836"/>
                <a:gd name="T4" fmla="*/ 1155 w 1155"/>
                <a:gd name="T5" fmla="*/ 427 h 836"/>
                <a:gd name="T6" fmla="*/ 572 w 1155"/>
                <a:gd name="T7" fmla="*/ 0 h 836"/>
                <a:gd name="T8" fmla="*/ 0 w 1155"/>
                <a:gd name="T9" fmla="*/ 394 h 836"/>
                <a:gd name="T10" fmla="*/ 565 w 1155"/>
                <a:gd name="T11" fmla="*/ 836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5" h="836">
                  <a:moveTo>
                    <a:pt x="565" y="836"/>
                  </a:moveTo>
                  <a:cubicBezTo>
                    <a:pt x="649" y="598"/>
                    <a:pt x="876" y="427"/>
                    <a:pt x="1142" y="427"/>
                  </a:cubicBezTo>
                  <a:cubicBezTo>
                    <a:pt x="1146" y="427"/>
                    <a:pt x="1151" y="427"/>
                    <a:pt x="1155" y="427"/>
                  </a:cubicBezTo>
                  <a:cubicBezTo>
                    <a:pt x="1077" y="180"/>
                    <a:pt x="845" y="0"/>
                    <a:pt x="572" y="0"/>
                  </a:cubicBezTo>
                  <a:cubicBezTo>
                    <a:pt x="311" y="0"/>
                    <a:pt x="88" y="164"/>
                    <a:pt x="0" y="394"/>
                  </a:cubicBezTo>
                  <a:cubicBezTo>
                    <a:pt x="269" y="405"/>
                    <a:pt x="493" y="588"/>
                    <a:pt x="565" y="836"/>
                  </a:cubicBezTo>
                </a:path>
              </a:pathLst>
            </a:custGeom>
            <a:gradFill>
              <a:gsLst>
                <a:gs pos="33000">
                  <a:srgbClr val="2676FF">
                    <a:lumMod val="40000"/>
                    <a:lumOff val="6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60000"/>
                  <a:lumOff val="40000"/>
                  <a:alpha val="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4524375" y="3001963"/>
              <a:ext cx="1004888" cy="1266825"/>
            </a:xfrm>
            <a:custGeom>
              <a:avLst/>
              <a:gdLst>
                <a:gd name="T0" fmla="*/ 0 w 633"/>
                <a:gd name="T1" fmla="*/ 793 h 798"/>
                <a:gd name="T2" fmla="*/ 7 w 633"/>
                <a:gd name="T3" fmla="*/ 798 h 798"/>
                <a:gd name="T4" fmla="*/ 8 w 633"/>
                <a:gd name="T5" fmla="*/ 798 h 798"/>
                <a:gd name="T6" fmla="*/ 4 w 633"/>
                <a:gd name="T7" fmla="*/ 783 h 798"/>
                <a:gd name="T8" fmla="*/ 4 w 633"/>
                <a:gd name="T9" fmla="*/ 784 h 798"/>
                <a:gd name="T10" fmla="*/ 357 w 633"/>
                <a:gd name="T11" fmla="*/ 670 h 798"/>
                <a:gd name="T12" fmla="*/ 395 w 633"/>
                <a:gd name="T13" fmla="*/ 671 h 798"/>
                <a:gd name="T14" fmla="*/ 633 w 633"/>
                <a:gd name="T15" fmla="*/ 186 h 798"/>
                <a:gd name="T16" fmla="*/ 605 w 633"/>
                <a:gd name="T17" fmla="*/ 0 h 798"/>
                <a:gd name="T18" fmla="*/ 592 w 633"/>
                <a:gd name="T19" fmla="*/ 0 h 798"/>
                <a:gd name="T20" fmla="*/ 15 w 633"/>
                <a:gd name="T21" fmla="*/ 409 h 798"/>
                <a:gd name="T22" fmla="*/ 39 w 633"/>
                <a:gd name="T23" fmla="*/ 579 h 798"/>
                <a:gd name="T24" fmla="*/ 4 w 633"/>
                <a:gd name="T25" fmla="*/ 783 h 798"/>
                <a:gd name="T26" fmla="*/ 4 w 633"/>
                <a:gd name="T27" fmla="*/ 783 h 798"/>
                <a:gd name="T28" fmla="*/ 4 w 633"/>
                <a:gd name="T29" fmla="*/ 783 h 798"/>
                <a:gd name="T30" fmla="*/ 0 w 633"/>
                <a:gd name="T31" fmla="*/ 793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3" h="798">
                  <a:moveTo>
                    <a:pt x="0" y="793"/>
                  </a:moveTo>
                  <a:cubicBezTo>
                    <a:pt x="2" y="795"/>
                    <a:pt x="5" y="796"/>
                    <a:pt x="7" y="798"/>
                  </a:cubicBezTo>
                  <a:cubicBezTo>
                    <a:pt x="7" y="798"/>
                    <a:pt x="8" y="798"/>
                    <a:pt x="8" y="798"/>
                  </a:cubicBezTo>
                  <a:cubicBezTo>
                    <a:pt x="6" y="793"/>
                    <a:pt x="5" y="788"/>
                    <a:pt x="4" y="783"/>
                  </a:cubicBezTo>
                  <a:cubicBezTo>
                    <a:pt x="4" y="783"/>
                    <a:pt x="4" y="783"/>
                    <a:pt x="4" y="784"/>
                  </a:cubicBezTo>
                  <a:cubicBezTo>
                    <a:pt x="104" y="712"/>
                    <a:pt x="226" y="670"/>
                    <a:pt x="357" y="670"/>
                  </a:cubicBezTo>
                  <a:cubicBezTo>
                    <a:pt x="370" y="670"/>
                    <a:pt x="383" y="671"/>
                    <a:pt x="395" y="671"/>
                  </a:cubicBezTo>
                  <a:cubicBezTo>
                    <a:pt x="540" y="559"/>
                    <a:pt x="633" y="383"/>
                    <a:pt x="633" y="186"/>
                  </a:cubicBezTo>
                  <a:cubicBezTo>
                    <a:pt x="633" y="121"/>
                    <a:pt x="624" y="59"/>
                    <a:pt x="605" y="0"/>
                  </a:cubicBezTo>
                  <a:cubicBezTo>
                    <a:pt x="601" y="0"/>
                    <a:pt x="596" y="0"/>
                    <a:pt x="592" y="0"/>
                  </a:cubicBezTo>
                  <a:cubicBezTo>
                    <a:pt x="326" y="0"/>
                    <a:pt x="99" y="171"/>
                    <a:pt x="15" y="409"/>
                  </a:cubicBezTo>
                  <a:cubicBezTo>
                    <a:pt x="30" y="463"/>
                    <a:pt x="39" y="520"/>
                    <a:pt x="39" y="579"/>
                  </a:cubicBezTo>
                  <a:cubicBezTo>
                    <a:pt x="39" y="650"/>
                    <a:pt x="26" y="719"/>
                    <a:pt x="4" y="783"/>
                  </a:cubicBezTo>
                  <a:cubicBezTo>
                    <a:pt x="4" y="783"/>
                    <a:pt x="4" y="783"/>
                    <a:pt x="4" y="783"/>
                  </a:cubicBezTo>
                  <a:cubicBezTo>
                    <a:pt x="4" y="783"/>
                    <a:pt x="4" y="783"/>
                    <a:pt x="4" y="783"/>
                  </a:cubicBezTo>
                  <a:cubicBezTo>
                    <a:pt x="3" y="787"/>
                    <a:pt x="2" y="790"/>
                    <a:pt x="0" y="793"/>
                  </a:cubicBezTo>
                </a:path>
              </a:pathLst>
            </a:custGeom>
            <a:solidFill>
              <a:srgbClr val="2676FF">
                <a:lumMod val="20000"/>
                <a:lumOff val="80000"/>
              </a:srgbClr>
            </a:solidFill>
            <a:ln w="25400" cap="rnd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4522788" y="4260850"/>
              <a:ext cx="12700" cy="7938"/>
            </a:xfrm>
            <a:custGeom>
              <a:avLst/>
              <a:gdLst>
                <a:gd name="T0" fmla="*/ 0 w 8"/>
                <a:gd name="T1" fmla="*/ 5 h 5"/>
                <a:gd name="T2" fmla="*/ 8 w 8"/>
                <a:gd name="T3" fmla="*/ 5 h 5"/>
                <a:gd name="T4" fmla="*/ 1 w 8"/>
                <a:gd name="T5" fmla="*/ 0 h 5"/>
                <a:gd name="T6" fmla="*/ 0 w 8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2" y="5"/>
                    <a:pt x="5" y="5"/>
                    <a:pt x="8" y="5"/>
                  </a:cubicBezTo>
                  <a:cubicBezTo>
                    <a:pt x="6" y="3"/>
                    <a:pt x="3" y="2"/>
                    <a:pt x="1" y="0"/>
                  </a:cubicBezTo>
                  <a:cubicBezTo>
                    <a:pt x="1" y="2"/>
                    <a:pt x="0" y="3"/>
                    <a:pt x="0" y="5"/>
                  </a:cubicBezTo>
                </a:path>
              </a:pathLst>
            </a:custGeom>
            <a:solidFill>
              <a:srgbClr val="2676FF">
                <a:lumMod val="75000"/>
              </a:srgbClr>
            </a:solidFill>
            <a:ln w="25400" cap="rnd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10" name="Freeform 20"/>
            <p:cNvSpPr>
              <a:spLocks/>
            </p:cNvSpPr>
            <p:nvPr/>
          </p:nvSpPr>
          <p:spPr bwMode="auto">
            <a:xfrm>
              <a:off x="4500563" y="4254500"/>
              <a:ext cx="23812" cy="14288"/>
            </a:xfrm>
            <a:custGeom>
              <a:avLst/>
              <a:gdLst>
                <a:gd name="T0" fmla="*/ 14 w 15"/>
                <a:gd name="T1" fmla="*/ 9 h 9"/>
                <a:gd name="T2" fmla="*/ 15 w 15"/>
                <a:gd name="T3" fmla="*/ 4 h 9"/>
                <a:gd name="T4" fmla="*/ 10 w 15"/>
                <a:gd name="T5" fmla="*/ 0 h 9"/>
                <a:gd name="T6" fmla="*/ 0 w 15"/>
                <a:gd name="T7" fmla="*/ 8 h 9"/>
                <a:gd name="T8" fmla="*/ 14 w 1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9">
                  <a:moveTo>
                    <a:pt x="14" y="9"/>
                  </a:moveTo>
                  <a:cubicBezTo>
                    <a:pt x="14" y="7"/>
                    <a:pt x="15" y="6"/>
                    <a:pt x="15" y="4"/>
                  </a:cubicBezTo>
                  <a:cubicBezTo>
                    <a:pt x="14" y="3"/>
                    <a:pt x="12" y="2"/>
                    <a:pt x="10" y="0"/>
                  </a:cubicBezTo>
                  <a:cubicBezTo>
                    <a:pt x="6" y="3"/>
                    <a:pt x="3" y="5"/>
                    <a:pt x="0" y="8"/>
                  </a:cubicBezTo>
                  <a:cubicBezTo>
                    <a:pt x="4" y="8"/>
                    <a:pt x="9" y="8"/>
                    <a:pt x="14" y="9"/>
                  </a:cubicBezTo>
                </a:path>
              </a:pathLst>
            </a:custGeom>
            <a:solidFill>
              <a:srgbClr val="2676FF">
                <a:lumMod val="75000"/>
              </a:srgbClr>
            </a:solidFill>
            <a:ln w="25400" cap="rnd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2649538" y="2954338"/>
              <a:ext cx="1322387" cy="1747837"/>
            </a:xfrm>
            <a:custGeom>
              <a:avLst/>
              <a:gdLst>
                <a:gd name="T0" fmla="*/ 244 w 833"/>
                <a:gd name="T1" fmla="*/ 1101 h 1101"/>
                <a:gd name="T2" fmla="*/ 817 w 833"/>
                <a:gd name="T3" fmla="*/ 703 h 1101"/>
                <a:gd name="T4" fmla="*/ 833 w 833"/>
                <a:gd name="T5" fmla="*/ 703 h 1101"/>
                <a:gd name="T6" fmla="*/ 595 w 833"/>
                <a:gd name="T7" fmla="*/ 219 h 1101"/>
                <a:gd name="T8" fmla="*/ 635 w 833"/>
                <a:gd name="T9" fmla="*/ 0 h 1101"/>
                <a:gd name="T10" fmla="*/ 612 w 833"/>
                <a:gd name="T11" fmla="*/ 0 h 1101"/>
                <a:gd name="T12" fmla="*/ 0 w 833"/>
                <a:gd name="T13" fmla="*/ 612 h 1101"/>
                <a:gd name="T14" fmla="*/ 244 w 833"/>
                <a:gd name="T15" fmla="*/ 1101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3" h="1101">
                  <a:moveTo>
                    <a:pt x="244" y="1101"/>
                  </a:moveTo>
                  <a:cubicBezTo>
                    <a:pt x="331" y="869"/>
                    <a:pt x="555" y="703"/>
                    <a:pt x="817" y="703"/>
                  </a:cubicBezTo>
                  <a:cubicBezTo>
                    <a:pt x="823" y="703"/>
                    <a:pt x="828" y="703"/>
                    <a:pt x="833" y="703"/>
                  </a:cubicBezTo>
                  <a:cubicBezTo>
                    <a:pt x="688" y="592"/>
                    <a:pt x="595" y="416"/>
                    <a:pt x="595" y="219"/>
                  </a:cubicBezTo>
                  <a:cubicBezTo>
                    <a:pt x="595" y="142"/>
                    <a:pt x="609" y="68"/>
                    <a:pt x="635" y="0"/>
                  </a:cubicBezTo>
                  <a:cubicBezTo>
                    <a:pt x="627" y="0"/>
                    <a:pt x="620" y="0"/>
                    <a:pt x="612" y="0"/>
                  </a:cubicBezTo>
                  <a:cubicBezTo>
                    <a:pt x="274" y="0"/>
                    <a:pt x="0" y="274"/>
                    <a:pt x="0" y="612"/>
                  </a:cubicBezTo>
                  <a:cubicBezTo>
                    <a:pt x="0" y="812"/>
                    <a:pt x="96" y="989"/>
                    <a:pt x="244" y="1101"/>
                  </a:cubicBezTo>
                </a:path>
              </a:pathLst>
            </a:custGeom>
            <a:gradFill>
              <a:gsLst>
                <a:gs pos="33000">
                  <a:srgbClr val="2676FF">
                    <a:lumMod val="40000"/>
                    <a:lumOff val="6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60000"/>
                  <a:lumOff val="40000"/>
                  <a:alpha val="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030538" y="4065588"/>
              <a:ext cx="1470025" cy="827087"/>
            </a:xfrm>
            <a:custGeom>
              <a:avLst/>
              <a:gdLst>
                <a:gd name="T0" fmla="*/ 721 w 926"/>
                <a:gd name="T1" fmla="*/ 409 h 521"/>
                <a:gd name="T2" fmla="*/ 926 w 926"/>
                <a:gd name="T3" fmla="*/ 127 h 521"/>
                <a:gd name="T4" fmla="*/ 589 w 926"/>
                <a:gd name="T5" fmla="*/ 0 h 521"/>
                <a:gd name="T6" fmla="*/ 573 w 926"/>
                <a:gd name="T7" fmla="*/ 0 h 521"/>
                <a:gd name="T8" fmla="*/ 0 w 926"/>
                <a:gd name="T9" fmla="*/ 398 h 521"/>
                <a:gd name="T10" fmla="*/ 368 w 926"/>
                <a:gd name="T11" fmla="*/ 521 h 521"/>
                <a:gd name="T12" fmla="*/ 721 w 926"/>
                <a:gd name="T13" fmla="*/ 409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6" h="521">
                  <a:moveTo>
                    <a:pt x="721" y="409"/>
                  </a:moveTo>
                  <a:cubicBezTo>
                    <a:pt x="761" y="296"/>
                    <a:pt x="833" y="199"/>
                    <a:pt x="926" y="127"/>
                  </a:cubicBezTo>
                  <a:cubicBezTo>
                    <a:pt x="799" y="120"/>
                    <a:pt x="683" y="73"/>
                    <a:pt x="589" y="0"/>
                  </a:cubicBezTo>
                  <a:cubicBezTo>
                    <a:pt x="584" y="0"/>
                    <a:pt x="579" y="0"/>
                    <a:pt x="573" y="0"/>
                  </a:cubicBezTo>
                  <a:cubicBezTo>
                    <a:pt x="311" y="0"/>
                    <a:pt x="87" y="166"/>
                    <a:pt x="0" y="398"/>
                  </a:cubicBezTo>
                  <a:cubicBezTo>
                    <a:pt x="102" y="476"/>
                    <a:pt x="230" y="521"/>
                    <a:pt x="368" y="521"/>
                  </a:cubicBezTo>
                  <a:cubicBezTo>
                    <a:pt x="500" y="521"/>
                    <a:pt x="622" y="480"/>
                    <a:pt x="721" y="409"/>
                  </a:cubicBezTo>
                </a:path>
              </a:pathLst>
            </a:custGeom>
            <a:solidFill>
              <a:srgbClr val="2676FF">
                <a:lumMod val="20000"/>
                <a:lumOff val="80000"/>
              </a:srgbClr>
            </a:solidFill>
            <a:ln w="25400" cap="rnd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2971800" y="4691063"/>
              <a:ext cx="1547813" cy="1312862"/>
            </a:xfrm>
            <a:custGeom>
              <a:avLst/>
              <a:gdLst>
                <a:gd name="T0" fmla="*/ 760 w 975"/>
                <a:gd name="T1" fmla="*/ 11 h 827"/>
                <a:gd name="T2" fmla="*/ 407 w 975"/>
                <a:gd name="T3" fmla="*/ 123 h 827"/>
                <a:gd name="T4" fmla="*/ 39 w 975"/>
                <a:gd name="T5" fmla="*/ 0 h 827"/>
                <a:gd name="T6" fmla="*/ 0 w 975"/>
                <a:gd name="T7" fmla="*/ 215 h 827"/>
                <a:gd name="T8" fmla="*/ 612 w 975"/>
                <a:gd name="T9" fmla="*/ 827 h 827"/>
                <a:gd name="T10" fmla="*/ 975 w 975"/>
                <a:gd name="T11" fmla="*/ 708 h 827"/>
                <a:gd name="T12" fmla="*/ 726 w 975"/>
                <a:gd name="T13" fmla="*/ 215 h 827"/>
                <a:gd name="T14" fmla="*/ 760 w 975"/>
                <a:gd name="T15" fmla="*/ 11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5" h="827">
                  <a:moveTo>
                    <a:pt x="760" y="11"/>
                  </a:moveTo>
                  <a:cubicBezTo>
                    <a:pt x="661" y="82"/>
                    <a:pt x="539" y="123"/>
                    <a:pt x="407" y="123"/>
                  </a:cubicBezTo>
                  <a:cubicBezTo>
                    <a:pt x="269" y="123"/>
                    <a:pt x="141" y="78"/>
                    <a:pt x="39" y="0"/>
                  </a:cubicBezTo>
                  <a:cubicBezTo>
                    <a:pt x="14" y="67"/>
                    <a:pt x="0" y="139"/>
                    <a:pt x="0" y="215"/>
                  </a:cubicBezTo>
                  <a:cubicBezTo>
                    <a:pt x="0" y="553"/>
                    <a:pt x="274" y="827"/>
                    <a:pt x="612" y="827"/>
                  </a:cubicBezTo>
                  <a:cubicBezTo>
                    <a:pt x="748" y="827"/>
                    <a:pt x="874" y="783"/>
                    <a:pt x="975" y="708"/>
                  </a:cubicBezTo>
                  <a:cubicBezTo>
                    <a:pt x="824" y="597"/>
                    <a:pt x="726" y="417"/>
                    <a:pt x="726" y="215"/>
                  </a:cubicBezTo>
                  <a:cubicBezTo>
                    <a:pt x="726" y="143"/>
                    <a:pt x="738" y="75"/>
                    <a:pt x="760" y="11"/>
                  </a:cubicBezTo>
                </a:path>
              </a:pathLst>
            </a:custGeom>
            <a:gradFill>
              <a:gsLst>
                <a:gs pos="33000">
                  <a:srgbClr val="2676FF"/>
                </a:gs>
                <a:gs pos="100000">
                  <a:srgbClr val="2676FF">
                    <a:lumMod val="75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60000"/>
                  <a:lumOff val="40000"/>
                  <a:alpha val="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sp>
          <p:nvSpPr>
            <p:cNvPr id="14" name="Freeform 24"/>
            <p:cNvSpPr>
              <a:spLocks/>
            </p:cNvSpPr>
            <p:nvPr/>
          </p:nvSpPr>
          <p:spPr bwMode="auto">
            <a:xfrm>
              <a:off x="4121150" y="4268788"/>
              <a:ext cx="792163" cy="1552575"/>
            </a:xfrm>
            <a:custGeom>
              <a:avLst/>
              <a:gdLst>
                <a:gd name="T0" fmla="*/ 34 w 499"/>
                <a:gd name="T1" fmla="*/ 281 h 978"/>
                <a:gd name="T2" fmla="*/ 0 w 499"/>
                <a:gd name="T3" fmla="*/ 485 h 978"/>
                <a:gd name="T4" fmla="*/ 249 w 499"/>
                <a:gd name="T5" fmla="*/ 978 h 978"/>
                <a:gd name="T6" fmla="*/ 499 w 499"/>
                <a:gd name="T7" fmla="*/ 485 h 978"/>
                <a:gd name="T8" fmla="*/ 470 w 499"/>
                <a:gd name="T9" fmla="*/ 298 h 978"/>
                <a:gd name="T10" fmla="*/ 263 w 499"/>
                <a:gd name="T11" fmla="*/ 2 h 978"/>
                <a:gd name="T12" fmla="*/ 261 w 499"/>
                <a:gd name="T13" fmla="*/ 0 h 978"/>
                <a:gd name="T14" fmla="*/ 253 w 499"/>
                <a:gd name="T15" fmla="*/ 0 h 978"/>
                <a:gd name="T16" fmla="*/ 34 w 499"/>
                <a:gd name="T17" fmla="*/ 281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9" h="978">
                  <a:moveTo>
                    <a:pt x="34" y="281"/>
                  </a:moveTo>
                  <a:cubicBezTo>
                    <a:pt x="12" y="345"/>
                    <a:pt x="0" y="413"/>
                    <a:pt x="0" y="485"/>
                  </a:cubicBezTo>
                  <a:cubicBezTo>
                    <a:pt x="0" y="687"/>
                    <a:pt x="98" y="867"/>
                    <a:pt x="249" y="978"/>
                  </a:cubicBezTo>
                  <a:cubicBezTo>
                    <a:pt x="400" y="867"/>
                    <a:pt x="499" y="687"/>
                    <a:pt x="499" y="485"/>
                  </a:cubicBezTo>
                  <a:cubicBezTo>
                    <a:pt x="499" y="420"/>
                    <a:pt x="488" y="357"/>
                    <a:pt x="470" y="298"/>
                  </a:cubicBezTo>
                  <a:cubicBezTo>
                    <a:pt x="374" y="223"/>
                    <a:pt x="301" y="120"/>
                    <a:pt x="263" y="2"/>
                  </a:cubicBezTo>
                  <a:cubicBezTo>
                    <a:pt x="262" y="1"/>
                    <a:pt x="262" y="1"/>
                    <a:pt x="261" y="0"/>
                  </a:cubicBezTo>
                  <a:cubicBezTo>
                    <a:pt x="258" y="0"/>
                    <a:pt x="255" y="0"/>
                    <a:pt x="253" y="0"/>
                  </a:cubicBezTo>
                  <a:cubicBezTo>
                    <a:pt x="209" y="114"/>
                    <a:pt x="132" y="211"/>
                    <a:pt x="34" y="281"/>
                  </a:cubicBezTo>
                </a:path>
              </a:pathLst>
            </a:custGeom>
            <a:solidFill>
              <a:srgbClr val="2676FF">
                <a:lumMod val="20000"/>
                <a:lumOff val="80000"/>
              </a:srgbClr>
            </a:solidFill>
            <a:ln w="25400" cap="rnd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3965426" y="3650721"/>
              <a:ext cx="1185863" cy="1090612"/>
              <a:chOff x="3965426" y="3650721"/>
              <a:chExt cx="1185863" cy="1090612"/>
            </a:xfrm>
            <a:solidFill>
              <a:srgbClr val="F9F9F9"/>
            </a:solidFill>
          </p:grpSpPr>
          <p:sp>
            <p:nvSpPr>
              <p:cNvPr id="22" name="Freeform 9"/>
              <p:cNvSpPr>
                <a:spLocks/>
              </p:cNvSpPr>
              <p:nvPr/>
            </p:nvSpPr>
            <p:spPr bwMode="auto">
              <a:xfrm>
                <a:off x="4538514" y="4271433"/>
                <a:ext cx="328612" cy="469900"/>
              </a:xfrm>
              <a:custGeom>
                <a:avLst/>
                <a:gdLst>
                  <a:gd name="T0" fmla="*/ 0 w 207"/>
                  <a:gd name="T1" fmla="*/ 0 h 296"/>
                  <a:gd name="T2" fmla="*/ 207 w 207"/>
                  <a:gd name="T3" fmla="*/ 296 h 296"/>
                  <a:gd name="T4" fmla="*/ 0 w 207"/>
                  <a:gd name="T5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" h="296">
                    <a:moveTo>
                      <a:pt x="0" y="0"/>
                    </a:moveTo>
                    <a:cubicBezTo>
                      <a:pt x="38" y="118"/>
                      <a:pt x="111" y="221"/>
                      <a:pt x="207" y="296"/>
                    </a:cubicBezTo>
                    <a:cubicBezTo>
                      <a:pt x="169" y="177"/>
                      <a:pt x="96" y="74"/>
                      <a:pt x="0" y="0"/>
                    </a:cubicBezTo>
                  </a:path>
                </a:pathLst>
              </a:custGeom>
              <a:grpFill/>
              <a:ln w="25400" cap="rnd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endParaRPr>
              </a:p>
            </p:txBody>
          </p:sp>
          <p:sp>
            <p:nvSpPr>
              <p:cNvPr id="23" name="Freeform 12"/>
              <p:cNvSpPr>
                <a:spLocks/>
              </p:cNvSpPr>
              <p:nvPr/>
            </p:nvSpPr>
            <p:spPr bwMode="auto">
              <a:xfrm>
                <a:off x="3965426" y="4065058"/>
                <a:ext cx="550863" cy="201613"/>
              </a:xfrm>
              <a:custGeom>
                <a:avLst/>
                <a:gdLst>
                  <a:gd name="T0" fmla="*/ 347 w 347"/>
                  <a:gd name="T1" fmla="*/ 119 h 127"/>
                  <a:gd name="T2" fmla="*/ 0 w 347"/>
                  <a:gd name="T3" fmla="*/ 0 h 127"/>
                  <a:gd name="T4" fmla="*/ 337 w 347"/>
                  <a:gd name="T5" fmla="*/ 127 h 127"/>
                  <a:gd name="T6" fmla="*/ 347 w 347"/>
                  <a:gd name="T7" fmla="*/ 119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7" h="127">
                    <a:moveTo>
                      <a:pt x="347" y="119"/>
                    </a:moveTo>
                    <a:cubicBezTo>
                      <a:pt x="249" y="47"/>
                      <a:pt x="129" y="4"/>
                      <a:pt x="0" y="0"/>
                    </a:cubicBezTo>
                    <a:cubicBezTo>
                      <a:pt x="94" y="73"/>
                      <a:pt x="210" y="120"/>
                      <a:pt x="337" y="127"/>
                    </a:cubicBezTo>
                    <a:cubicBezTo>
                      <a:pt x="340" y="124"/>
                      <a:pt x="343" y="122"/>
                      <a:pt x="347" y="119"/>
                    </a:cubicBezTo>
                  </a:path>
                </a:pathLst>
              </a:custGeom>
              <a:grpFill/>
              <a:ln w="25400" cap="rnd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endParaRPr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4530576" y="4065058"/>
                <a:ext cx="620713" cy="203200"/>
              </a:xfrm>
              <a:custGeom>
                <a:avLst/>
                <a:gdLst>
                  <a:gd name="T0" fmla="*/ 0 w 391"/>
                  <a:gd name="T1" fmla="*/ 113 h 128"/>
                  <a:gd name="T2" fmla="*/ 4 w 391"/>
                  <a:gd name="T3" fmla="*/ 128 h 128"/>
                  <a:gd name="T4" fmla="*/ 18 w 391"/>
                  <a:gd name="T5" fmla="*/ 128 h 128"/>
                  <a:gd name="T6" fmla="*/ 391 w 391"/>
                  <a:gd name="T7" fmla="*/ 1 h 128"/>
                  <a:gd name="T8" fmla="*/ 353 w 391"/>
                  <a:gd name="T9" fmla="*/ 0 h 128"/>
                  <a:gd name="T10" fmla="*/ 0 w 391"/>
                  <a:gd name="T11" fmla="*/ 11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1" h="128">
                    <a:moveTo>
                      <a:pt x="0" y="113"/>
                    </a:moveTo>
                    <a:cubicBezTo>
                      <a:pt x="1" y="118"/>
                      <a:pt x="2" y="123"/>
                      <a:pt x="4" y="128"/>
                    </a:cubicBezTo>
                    <a:cubicBezTo>
                      <a:pt x="9" y="128"/>
                      <a:pt x="13" y="128"/>
                      <a:pt x="18" y="128"/>
                    </a:cubicBezTo>
                    <a:cubicBezTo>
                      <a:pt x="158" y="128"/>
                      <a:pt x="287" y="81"/>
                      <a:pt x="391" y="1"/>
                    </a:cubicBezTo>
                    <a:cubicBezTo>
                      <a:pt x="379" y="1"/>
                      <a:pt x="366" y="0"/>
                      <a:pt x="353" y="0"/>
                    </a:cubicBezTo>
                    <a:cubicBezTo>
                      <a:pt x="222" y="0"/>
                      <a:pt x="100" y="42"/>
                      <a:pt x="0" y="113"/>
                    </a:cubicBezTo>
                  </a:path>
                </a:pathLst>
              </a:custGeom>
              <a:grpFill/>
              <a:ln w="25400" cap="rnd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endParaRPr>
              </a:p>
            </p:txBody>
          </p:sp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4492476" y="3650721"/>
                <a:ext cx="93663" cy="593725"/>
              </a:xfrm>
              <a:custGeom>
                <a:avLst/>
                <a:gdLst>
                  <a:gd name="T0" fmla="*/ 24 w 59"/>
                  <a:gd name="T1" fmla="*/ 374 h 374"/>
                  <a:gd name="T2" fmla="*/ 24 w 59"/>
                  <a:gd name="T3" fmla="*/ 374 h 374"/>
                  <a:gd name="T4" fmla="*/ 59 w 59"/>
                  <a:gd name="T5" fmla="*/ 170 h 374"/>
                  <a:gd name="T6" fmla="*/ 35 w 59"/>
                  <a:gd name="T7" fmla="*/ 0 h 374"/>
                  <a:gd name="T8" fmla="*/ 0 w 59"/>
                  <a:gd name="T9" fmla="*/ 204 h 374"/>
                  <a:gd name="T10" fmla="*/ 24 w 59"/>
                  <a:gd name="T11" fmla="*/ 374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" h="374">
                    <a:moveTo>
                      <a:pt x="24" y="374"/>
                    </a:moveTo>
                    <a:cubicBezTo>
                      <a:pt x="24" y="374"/>
                      <a:pt x="24" y="374"/>
                      <a:pt x="24" y="374"/>
                    </a:cubicBezTo>
                    <a:cubicBezTo>
                      <a:pt x="46" y="310"/>
                      <a:pt x="59" y="241"/>
                      <a:pt x="59" y="170"/>
                    </a:cubicBezTo>
                    <a:cubicBezTo>
                      <a:pt x="59" y="111"/>
                      <a:pt x="50" y="54"/>
                      <a:pt x="35" y="0"/>
                    </a:cubicBezTo>
                    <a:cubicBezTo>
                      <a:pt x="12" y="63"/>
                      <a:pt x="0" y="132"/>
                      <a:pt x="0" y="204"/>
                    </a:cubicBezTo>
                    <a:cubicBezTo>
                      <a:pt x="0" y="263"/>
                      <a:pt x="8" y="320"/>
                      <a:pt x="24" y="374"/>
                    </a:cubicBezTo>
                  </a:path>
                </a:pathLst>
              </a:custGeom>
              <a:grpFill/>
              <a:ln w="25400" cap="rnd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endParaRPr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4174976" y="4266671"/>
                <a:ext cx="347663" cy="447675"/>
              </a:xfrm>
              <a:custGeom>
                <a:avLst/>
                <a:gdLst>
                  <a:gd name="T0" fmla="*/ 0 w 219"/>
                  <a:gd name="T1" fmla="*/ 282 h 282"/>
                  <a:gd name="T2" fmla="*/ 219 w 219"/>
                  <a:gd name="T3" fmla="*/ 1 h 282"/>
                  <a:gd name="T4" fmla="*/ 205 w 219"/>
                  <a:gd name="T5" fmla="*/ 0 h 282"/>
                  <a:gd name="T6" fmla="*/ 0 w 219"/>
                  <a:gd name="T7" fmla="*/ 28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9" h="282">
                    <a:moveTo>
                      <a:pt x="0" y="282"/>
                    </a:moveTo>
                    <a:cubicBezTo>
                      <a:pt x="98" y="212"/>
                      <a:pt x="175" y="115"/>
                      <a:pt x="219" y="1"/>
                    </a:cubicBezTo>
                    <a:cubicBezTo>
                      <a:pt x="214" y="0"/>
                      <a:pt x="209" y="0"/>
                      <a:pt x="205" y="0"/>
                    </a:cubicBezTo>
                    <a:cubicBezTo>
                      <a:pt x="112" y="72"/>
                      <a:pt x="40" y="169"/>
                      <a:pt x="0" y="282"/>
                    </a:cubicBezTo>
                  </a:path>
                </a:pathLst>
              </a:custGeom>
              <a:grpFill/>
              <a:ln w="25400" cap="rnd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endParaRPr>
              </a:p>
            </p:txBody>
          </p:sp>
        </p:grp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3587750" y="2949575"/>
              <a:ext cx="960438" cy="1311275"/>
            </a:xfrm>
            <a:custGeom>
              <a:avLst/>
              <a:gdLst>
                <a:gd name="T0" fmla="*/ 1584 w 1613"/>
                <a:gd name="T1" fmla="*/ 2175 h 2201"/>
                <a:gd name="T2" fmla="*/ 1520 w 1613"/>
                <a:gd name="T3" fmla="*/ 1720 h 2201"/>
                <a:gd name="T4" fmla="*/ 1613 w 1613"/>
                <a:gd name="T5" fmla="*/ 1176 h 2201"/>
                <a:gd name="T6" fmla="*/ 107 w 1613"/>
                <a:gd name="T7" fmla="*/ 0 h 2201"/>
                <a:gd name="T8" fmla="*/ 0 w 1613"/>
                <a:gd name="T9" fmla="*/ 582 h 2201"/>
                <a:gd name="T10" fmla="*/ 634 w 1613"/>
                <a:gd name="T11" fmla="*/ 1874 h 2201"/>
                <a:gd name="T12" fmla="*/ 1561 w 1613"/>
                <a:gd name="T13" fmla="*/ 2191 h 2201"/>
                <a:gd name="T14" fmla="*/ 1584 w 1613"/>
                <a:gd name="T15" fmla="*/ 2175 h 2201"/>
                <a:gd name="T16" fmla="*/ 1575 w 1613"/>
                <a:gd name="T17" fmla="*/ 2201 h 2201"/>
                <a:gd name="T18" fmla="*/ 1584 w 1613"/>
                <a:gd name="T19" fmla="*/ 2176 h 2201"/>
                <a:gd name="T20" fmla="*/ 1561 w 1613"/>
                <a:gd name="T21" fmla="*/ 2191 h 2201"/>
                <a:gd name="T22" fmla="*/ 1575 w 1613"/>
                <a:gd name="T23" fmla="*/ 2201 h 2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13" h="2201">
                  <a:moveTo>
                    <a:pt x="1584" y="2175"/>
                  </a:moveTo>
                  <a:cubicBezTo>
                    <a:pt x="1542" y="2030"/>
                    <a:pt x="1520" y="1878"/>
                    <a:pt x="1520" y="1720"/>
                  </a:cubicBezTo>
                  <a:cubicBezTo>
                    <a:pt x="1520" y="1529"/>
                    <a:pt x="1552" y="1346"/>
                    <a:pt x="1613" y="1176"/>
                  </a:cubicBezTo>
                  <a:cubicBezTo>
                    <a:pt x="1421" y="515"/>
                    <a:pt x="823" y="27"/>
                    <a:pt x="107" y="0"/>
                  </a:cubicBezTo>
                  <a:cubicBezTo>
                    <a:pt x="38" y="181"/>
                    <a:pt x="0" y="377"/>
                    <a:pt x="0" y="582"/>
                  </a:cubicBezTo>
                  <a:cubicBezTo>
                    <a:pt x="0" y="1108"/>
                    <a:pt x="249" y="1576"/>
                    <a:pt x="634" y="1874"/>
                  </a:cubicBezTo>
                  <a:cubicBezTo>
                    <a:pt x="980" y="1883"/>
                    <a:pt x="1300" y="1999"/>
                    <a:pt x="1561" y="2191"/>
                  </a:cubicBezTo>
                  <a:cubicBezTo>
                    <a:pt x="1568" y="2186"/>
                    <a:pt x="1576" y="2180"/>
                    <a:pt x="1584" y="2175"/>
                  </a:cubicBezTo>
                  <a:close/>
                  <a:moveTo>
                    <a:pt x="1575" y="2201"/>
                  </a:moveTo>
                  <a:cubicBezTo>
                    <a:pt x="1578" y="2193"/>
                    <a:pt x="1581" y="2184"/>
                    <a:pt x="1584" y="2176"/>
                  </a:cubicBezTo>
                  <a:cubicBezTo>
                    <a:pt x="1576" y="2180"/>
                    <a:pt x="1568" y="2186"/>
                    <a:pt x="1561" y="2191"/>
                  </a:cubicBezTo>
                  <a:cubicBezTo>
                    <a:pt x="1565" y="2195"/>
                    <a:pt x="1570" y="2198"/>
                    <a:pt x="1575" y="2201"/>
                  </a:cubicBezTo>
                  <a:close/>
                </a:path>
              </a:pathLst>
            </a:custGeom>
            <a:solidFill>
              <a:srgbClr val="2676FF">
                <a:lumMod val="20000"/>
                <a:lumOff val="80000"/>
              </a:srgbClr>
            </a:solidFill>
            <a:ln w="25400" cap="rnd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17" name="TextBox 35"/>
            <p:cNvSpPr txBox="1">
              <a:spLocks noChangeArrowheads="1"/>
            </p:cNvSpPr>
            <p:nvPr/>
          </p:nvSpPr>
          <p:spPr bwMode="auto">
            <a:xfrm>
              <a:off x="5006572" y="5085184"/>
              <a:ext cx="852016" cy="612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此处添加文本</a:t>
              </a:r>
            </a:p>
          </p:txBody>
        </p:sp>
        <p:sp>
          <p:nvSpPr>
            <p:cNvPr id="18" name="TextBox 35"/>
            <p:cNvSpPr txBox="1">
              <a:spLocks noChangeArrowheads="1"/>
            </p:cNvSpPr>
            <p:nvPr/>
          </p:nvSpPr>
          <p:spPr bwMode="auto">
            <a:xfrm>
              <a:off x="5508700" y="3501008"/>
              <a:ext cx="800298" cy="612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此处添加文本</a:t>
              </a:r>
            </a:p>
          </p:txBody>
        </p:sp>
        <p:sp>
          <p:nvSpPr>
            <p:cNvPr id="19" name="TextBox 35"/>
            <p:cNvSpPr txBox="1">
              <a:spLocks noChangeArrowheads="1"/>
            </p:cNvSpPr>
            <p:nvPr/>
          </p:nvSpPr>
          <p:spPr bwMode="auto">
            <a:xfrm>
              <a:off x="2709643" y="3501008"/>
              <a:ext cx="926253" cy="612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此处添加文本</a:t>
              </a:r>
            </a:p>
          </p:txBody>
        </p:sp>
        <p:sp>
          <p:nvSpPr>
            <p:cNvPr id="20" name="TextBox 35"/>
            <p:cNvSpPr txBox="1">
              <a:spLocks noChangeArrowheads="1"/>
            </p:cNvSpPr>
            <p:nvPr/>
          </p:nvSpPr>
          <p:spPr bwMode="auto">
            <a:xfrm>
              <a:off x="4174976" y="2420888"/>
              <a:ext cx="901080" cy="612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此处添加文本</a:t>
              </a:r>
            </a:p>
          </p:txBody>
        </p:sp>
        <p:sp>
          <p:nvSpPr>
            <p:cNvPr id="21" name="TextBox 35"/>
            <p:cNvSpPr txBox="1">
              <a:spLocks noChangeArrowheads="1"/>
            </p:cNvSpPr>
            <p:nvPr/>
          </p:nvSpPr>
          <p:spPr bwMode="auto">
            <a:xfrm>
              <a:off x="3221285" y="5085184"/>
              <a:ext cx="829221" cy="612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此处添加文本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23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37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2_E13D0704E7463D7F58C3C1A3904193E1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