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CE557EB-23FD-4442-9721-F54F17513E2C}" type="datetimeFigureOut">
              <a:rPr lang="zh-CN" altLang="en-US" smtClean="0"/>
              <a:t>2013/5/20</a:t>
            </a:fld>
            <a:endParaRPr lang="zh-CN" altLang="en-US"/>
          </a:p>
        </p:txBody>
      </p:sp>
      <p:sp>
        <p:nvSpPr>
          <p:cNvPr id="4" name="幻灯片图像占位符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9BF4A51-9664-4422-83DF-997BA825624E}" type="slidenum">
              <a:rPr lang="zh-CN" altLang="en-US" smtClean="0"/>
              <a:t>‹#›</a:t>
            </a:fld>
            <a:endParaRPr lang="zh-CN" altLang="en-US"/>
          </a:p>
        </p:txBody>
      </p:sp>
    </p:spTree>
    <p:extLst>
      <p:ext uri="{BB962C8B-B14F-4D97-AF65-F5344CB8AC3E}">
        <p14:creationId xmlns:p14="http://schemas.microsoft.com/office/powerpoint/2010/main" val="8601794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en-US" dirty="0" smtClean="0"/>
              <a:t>更多</a:t>
            </a:r>
            <a:r>
              <a:rPr lang="en-US" altLang="zh-CN" dirty="0" smtClean="0"/>
              <a:t>PPT</a:t>
            </a:r>
            <a:r>
              <a:rPr lang="zh-CN" altLang="en-US" dirty="0" smtClean="0"/>
              <a:t>素材与教程，请登录</a:t>
            </a:r>
            <a:r>
              <a:rPr lang="en-US" altLang="zh-CN" dirty="0" err="1" smtClean="0"/>
              <a:t>PPTfans,PPT</a:t>
            </a:r>
            <a:r>
              <a:rPr lang="zh-CN" altLang="en-US" dirty="0" smtClean="0"/>
              <a:t>设计教程网：</a:t>
            </a:r>
            <a:r>
              <a:rPr lang="en-US" altLang="zh-CN" dirty="0" smtClean="0"/>
              <a:t>http://www.pptfans.cn</a:t>
            </a:r>
            <a:endParaRPr lang="zh-CN" altLang="en-US" dirty="0" smtClean="0"/>
          </a:p>
        </p:txBody>
      </p:sp>
      <p:sp>
        <p:nvSpPr>
          <p:cNvPr id="4" name="灯片编号占位符 3"/>
          <p:cNvSpPr>
            <a:spLocks noGrp="1"/>
          </p:cNvSpPr>
          <p:nvPr>
            <p:ph type="sldNum" sz="quarter" idx="10"/>
          </p:nvPr>
        </p:nvSpPr>
        <p:spPr/>
        <p:txBody>
          <a:bodyPr/>
          <a:lstStyle/>
          <a:p>
            <a:fld id="{0A3D8186-F5B0-452D-B02B-CF1A72D8DA10}" type="slidenum">
              <a:rPr lang="zh-CN" altLang="en-US" smtClean="0"/>
              <a:pPr/>
              <a:t>1</a:t>
            </a:fld>
            <a:endParaRPr lang="zh-CN" altLang="en-US"/>
          </a:p>
        </p:txBody>
      </p:sp>
    </p:spTree>
    <p:extLst>
      <p:ext uri="{BB962C8B-B14F-4D97-AF65-F5344CB8AC3E}">
        <p14:creationId xmlns:p14="http://schemas.microsoft.com/office/powerpoint/2010/main" val="22278880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6DF01B59-8D05-403E-8150-EA3F4509F958}" type="datetimeFigureOut">
              <a:rPr lang="en-US" smtClean="0">
                <a:solidFill>
                  <a:prstClr val="black">
                    <a:tint val="75000"/>
                  </a:prstClr>
                </a:solidFill>
              </a:rPr>
              <a:pPr/>
              <a:t>5/20/2013</a:t>
            </a:fld>
            <a:endParaRPr lang="en-US" dirty="0">
              <a:solidFill>
                <a:prstClr val="black">
                  <a:tint val="75000"/>
                </a:prstClr>
              </a:solidFill>
            </a:endParaRPr>
          </a:p>
        </p:txBody>
      </p:sp>
      <p:sp>
        <p:nvSpPr>
          <p:cNvPr id="3" name="页脚占位符 2"/>
          <p:cNvSpPr>
            <a:spLocks noGrp="1"/>
          </p:cNvSpPr>
          <p:nvPr>
            <p:ph type="ftr" sz="quarter" idx="11"/>
          </p:nvPr>
        </p:nvSpPr>
        <p:spPr/>
        <p:txBody>
          <a:bodyPr/>
          <a:lstStyle/>
          <a:p>
            <a:endParaRPr lang="en-US" dirty="0">
              <a:solidFill>
                <a:prstClr val="black">
                  <a:tint val="75000"/>
                </a:prstClr>
              </a:solidFill>
            </a:endParaRPr>
          </a:p>
        </p:txBody>
      </p:sp>
      <p:sp>
        <p:nvSpPr>
          <p:cNvPr id="4" name="灯片编号占位符 3"/>
          <p:cNvSpPr>
            <a:spLocks noGrp="1"/>
          </p:cNvSpPr>
          <p:nvPr>
            <p:ph type="sldNum" sz="quarter" idx="12"/>
          </p:nvPr>
        </p:nvSpPr>
        <p:spPr/>
        <p:txBody>
          <a:bodyPr/>
          <a:lstStyle/>
          <a:p>
            <a:fld id="{BD6E3528-E0ED-45C3-A77D-2D573E56E760}"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965153311"/>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F01B59-8D05-403E-8150-EA3F4509F958}" type="datetimeFigureOut">
              <a:rPr lang="en-US" smtClean="0">
                <a:solidFill>
                  <a:prstClr val="black">
                    <a:tint val="75000"/>
                  </a:prstClr>
                </a:solidFill>
              </a:rPr>
              <a:pPr/>
              <a:t>5/20/2013</a:t>
            </a:fld>
            <a:endParaRPr lang="en-US" dirty="0">
              <a:solidFill>
                <a:prstClr val="black">
                  <a:tint val="75000"/>
                </a:prstClr>
              </a:solidFill>
            </a:endParaRPr>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6E3528-E0ED-45C3-A77D-2D573E56E760}"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544080331"/>
      </p:ext>
    </p:extLst>
  </p:cSld>
  <p:clrMap bg1="lt1" tx1="dk1" bg2="lt2" tx2="dk2" accent1="accent1" accent2="accent2" accent3="accent3" accent4="accent4" accent5="accent5" accent6="accent6" hlink="hlink" folHlink="folHlink"/>
  <p:sldLayoutIdLst>
    <p:sldLayoutId id="2147483649"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539629" y="1218406"/>
            <a:ext cx="8064743" cy="4421188"/>
            <a:chOff x="538957" y="1219200"/>
            <a:chExt cx="8064743" cy="4421188"/>
          </a:xfrm>
        </p:grpSpPr>
        <p:cxnSp>
          <p:nvCxnSpPr>
            <p:cNvPr id="3" name="直接连接符 2"/>
            <p:cNvCxnSpPr/>
            <p:nvPr/>
          </p:nvCxnSpPr>
          <p:spPr>
            <a:xfrm>
              <a:off x="6804025" y="2922688"/>
              <a:ext cx="1727667" cy="0"/>
            </a:xfrm>
            <a:prstGeom prst="line">
              <a:avLst/>
            </a:prstGeom>
            <a:noFill/>
            <a:ln w="3175" cap="flat" cmpd="sng" algn="ctr">
              <a:solidFill>
                <a:srgbClr val="D7D7D7"/>
              </a:solidFill>
              <a:prstDash val="solid"/>
            </a:ln>
            <a:effectLst/>
          </p:spPr>
        </p:cxnSp>
        <p:cxnSp>
          <p:nvCxnSpPr>
            <p:cNvPr id="4" name="直接连接符 3"/>
            <p:cNvCxnSpPr/>
            <p:nvPr/>
          </p:nvCxnSpPr>
          <p:spPr>
            <a:xfrm>
              <a:off x="6875463" y="5067675"/>
              <a:ext cx="1728237" cy="0"/>
            </a:xfrm>
            <a:prstGeom prst="line">
              <a:avLst/>
            </a:prstGeom>
            <a:noFill/>
            <a:ln w="3175" cap="flat" cmpd="sng" algn="ctr">
              <a:solidFill>
                <a:srgbClr val="D7D7D7"/>
              </a:solidFill>
              <a:prstDash val="solid"/>
            </a:ln>
            <a:effectLst/>
          </p:spPr>
        </p:cxnSp>
        <p:cxnSp>
          <p:nvCxnSpPr>
            <p:cNvPr id="5" name="直接连接符 4"/>
            <p:cNvCxnSpPr/>
            <p:nvPr/>
          </p:nvCxnSpPr>
          <p:spPr>
            <a:xfrm>
              <a:off x="538957" y="5067675"/>
              <a:ext cx="1729581" cy="0"/>
            </a:xfrm>
            <a:prstGeom prst="line">
              <a:avLst/>
            </a:prstGeom>
            <a:noFill/>
            <a:ln w="3175" cap="flat" cmpd="sng" algn="ctr">
              <a:solidFill>
                <a:srgbClr val="D7D7D7"/>
              </a:solidFill>
              <a:prstDash val="solid"/>
            </a:ln>
            <a:effectLst/>
          </p:spPr>
        </p:cxnSp>
        <p:cxnSp>
          <p:nvCxnSpPr>
            <p:cNvPr id="6" name="直接连接符 5"/>
            <p:cNvCxnSpPr/>
            <p:nvPr/>
          </p:nvCxnSpPr>
          <p:spPr>
            <a:xfrm>
              <a:off x="538957" y="2922688"/>
              <a:ext cx="1729581" cy="0"/>
            </a:xfrm>
            <a:prstGeom prst="line">
              <a:avLst/>
            </a:prstGeom>
            <a:noFill/>
            <a:ln w="3175" cap="flat" cmpd="sng" algn="ctr">
              <a:solidFill>
                <a:srgbClr val="D7D7D7"/>
              </a:solidFill>
              <a:prstDash val="solid"/>
            </a:ln>
            <a:effectLst/>
          </p:spPr>
        </p:cxnSp>
        <p:grpSp>
          <p:nvGrpSpPr>
            <p:cNvPr id="7" name="组合 6"/>
            <p:cNvGrpSpPr/>
            <p:nvPr/>
          </p:nvGrpSpPr>
          <p:grpSpPr>
            <a:xfrm>
              <a:off x="2327275" y="1219200"/>
              <a:ext cx="4491038" cy="4421188"/>
              <a:chOff x="2327275" y="1219200"/>
              <a:chExt cx="4491038" cy="4421188"/>
            </a:xfrm>
          </p:grpSpPr>
          <p:grpSp>
            <p:nvGrpSpPr>
              <p:cNvPr id="12" name="组合 11"/>
              <p:cNvGrpSpPr/>
              <p:nvPr/>
            </p:nvGrpSpPr>
            <p:grpSpPr>
              <a:xfrm>
                <a:off x="2327275" y="1219200"/>
                <a:ext cx="4491038" cy="4421188"/>
                <a:chOff x="2327275" y="1219200"/>
                <a:chExt cx="4491038" cy="4421188"/>
              </a:xfrm>
            </p:grpSpPr>
            <p:sp>
              <p:nvSpPr>
                <p:cNvPr id="18" name="Freeform 7"/>
                <p:cNvSpPr>
                  <a:spLocks/>
                </p:cNvSpPr>
                <p:nvPr/>
              </p:nvSpPr>
              <p:spPr bwMode="auto">
                <a:xfrm>
                  <a:off x="4537075" y="3429000"/>
                  <a:ext cx="1057275" cy="1058863"/>
                </a:xfrm>
                <a:custGeom>
                  <a:avLst/>
                  <a:gdLst>
                    <a:gd name="T0" fmla="*/ 1001713 w 666"/>
                    <a:gd name="T1" fmla="*/ 1003300 h 667"/>
                    <a:gd name="T2" fmla="*/ 1057275 w 666"/>
                    <a:gd name="T3" fmla="*/ 577850 h 667"/>
                    <a:gd name="T4" fmla="*/ 954088 w 666"/>
                    <a:gd name="T5" fmla="*/ 0 h 667"/>
                    <a:gd name="T6" fmla="*/ 0 w 666"/>
                    <a:gd name="T7" fmla="*/ 954088 h 667"/>
                    <a:gd name="T8" fmla="*/ 576263 w 666"/>
                    <a:gd name="T9" fmla="*/ 1058863 h 667"/>
                    <a:gd name="T10" fmla="*/ 1001713 w 666"/>
                    <a:gd name="T11" fmla="*/ 1003300 h 66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66" h="667">
                      <a:moveTo>
                        <a:pt x="631" y="632"/>
                      </a:moveTo>
                      <a:cubicBezTo>
                        <a:pt x="654" y="547"/>
                        <a:pt x="666" y="457"/>
                        <a:pt x="666" y="364"/>
                      </a:cubicBezTo>
                      <a:cubicBezTo>
                        <a:pt x="666" y="236"/>
                        <a:pt x="643" y="113"/>
                        <a:pt x="601" y="0"/>
                      </a:cubicBezTo>
                      <a:cubicBezTo>
                        <a:pt x="496" y="277"/>
                        <a:pt x="277" y="497"/>
                        <a:pt x="0" y="601"/>
                      </a:cubicBezTo>
                      <a:cubicBezTo>
                        <a:pt x="113" y="644"/>
                        <a:pt x="235" y="667"/>
                        <a:pt x="363" y="667"/>
                      </a:cubicBezTo>
                      <a:cubicBezTo>
                        <a:pt x="456" y="667"/>
                        <a:pt x="546" y="655"/>
                        <a:pt x="631" y="632"/>
                      </a:cubicBezTo>
                    </a:path>
                  </a:pathLst>
                </a:custGeom>
                <a:solidFill>
                  <a:sysClr val="window" lastClr="FFFFFF">
                    <a:lumMod val="85000"/>
                  </a:sysClr>
                </a:solidFill>
                <a:ln w="9525" cap="rnd">
                  <a:solidFill>
                    <a:sysClr val="window" lastClr="FFFFFF"/>
                  </a:solidFill>
                  <a:round/>
                  <a:headEnd/>
                  <a:tailEnd/>
                </a:ln>
              </p:spPr>
              <p:txBody>
                <a:bodyPr vert="eaVert"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sysClr val="windowText" lastClr="000000"/>
                    </a:solidFill>
                    <a:effectLst/>
                    <a:uLnTx/>
                    <a:uFillTx/>
                    <a:latin typeface="Impact" pitchFamily="34" charset="0"/>
                    <a:ea typeface="微软雅黑" pitchFamily="34" charset="-122"/>
                  </a:endParaRPr>
                </a:p>
              </p:txBody>
            </p:sp>
            <p:sp>
              <p:nvSpPr>
                <p:cNvPr id="19" name="Freeform 8"/>
                <p:cNvSpPr>
                  <a:spLocks/>
                </p:cNvSpPr>
                <p:nvPr/>
              </p:nvSpPr>
              <p:spPr bwMode="auto">
                <a:xfrm>
                  <a:off x="2327275" y="1219200"/>
                  <a:ext cx="2209800" cy="2209800"/>
                </a:xfrm>
                <a:custGeom>
                  <a:avLst/>
                  <a:gdLst>
                    <a:gd name="T0" fmla="*/ 761 w 1392"/>
                    <a:gd name="T1" fmla="*/ 761 h 1392"/>
                    <a:gd name="T2" fmla="*/ 1392 w 1392"/>
                    <a:gd name="T3" fmla="*/ 66 h 1392"/>
                    <a:gd name="T4" fmla="*/ 1029 w 1392"/>
                    <a:gd name="T5" fmla="*/ 0 h 1392"/>
                    <a:gd name="T6" fmla="*/ 0 w 1392"/>
                    <a:gd name="T7" fmla="*/ 1029 h 1392"/>
                    <a:gd name="T8" fmla="*/ 66 w 1392"/>
                    <a:gd name="T9" fmla="*/ 1392 h 1392"/>
                    <a:gd name="T10" fmla="*/ 761 w 1392"/>
                    <a:gd name="T11" fmla="*/ 761 h 1392"/>
                  </a:gdLst>
                  <a:ahLst/>
                  <a:cxnLst>
                    <a:cxn ang="0">
                      <a:pos x="T0" y="T1"/>
                    </a:cxn>
                    <a:cxn ang="0">
                      <a:pos x="T2" y="T3"/>
                    </a:cxn>
                    <a:cxn ang="0">
                      <a:pos x="T4" y="T5"/>
                    </a:cxn>
                    <a:cxn ang="0">
                      <a:pos x="T6" y="T7"/>
                    </a:cxn>
                    <a:cxn ang="0">
                      <a:pos x="T8" y="T9"/>
                    </a:cxn>
                    <a:cxn ang="0">
                      <a:pos x="T10" y="T11"/>
                    </a:cxn>
                  </a:cxnLst>
                  <a:rect l="0" t="0" r="r" b="b"/>
                  <a:pathLst>
                    <a:path w="1392" h="1392">
                      <a:moveTo>
                        <a:pt x="761" y="761"/>
                      </a:moveTo>
                      <a:cubicBezTo>
                        <a:pt x="848" y="441"/>
                        <a:pt x="1085" y="182"/>
                        <a:pt x="1392" y="66"/>
                      </a:cubicBezTo>
                      <a:cubicBezTo>
                        <a:pt x="1279" y="24"/>
                        <a:pt x="1157" y="0"/>
                        <a:pt x="1029" y="0"/>
                      </a:cubicBezTo>
                      <a:cubicBezTo>
                        <a:pt x="461" y="0"/>
                        <a:pt x="0" y="461"/>
                        <a:pt x="0" y="1029"/>
                      </a:cubicBezTo>
                      <a:cubicBezTo>
                        <a:pt x="0" y="1157"/>
                        <a:pt x="23" y="1280"/>
                        <a:pt x="66" y="1392"/>
                      </a:cubicBezTo>
                      <a:cubicBezTo>
                        <a:pt x="182" y="1085"/>
                        <a:pt x="440" y="848"/>
                        <a:pt x="761" y="761"/>
                      </a:cubicBezTo>
                    </a:path>
                  </a:pathLst>
                </a:custGeom>
                <a:gradFill>
                  <a:gsLst>
                    <a:gs pos="100000">
                      <a:srgbClr val="C5C5C5"/>
                    </a:gs>
                    <a:gs pos="0">
                      <a:srgbClr val="A9A9A9"/>
                    </a:gs>
                  </a:gsLst>
                  <a:lin ang="16200000" scaled="0"/>
                </a:gradFill>
                <a:ln w="3175" cap="flat" cmpd="sng" algn="ctr">
                  <a:solidFill>
                    <a:sysClr val="window" lastClr="FFFFFF"/>
                  </a:solidFill>
                  <a:prstDash val="solid"/>
                </a:ln>
                <a:effectLst/>
              </p:spPr>
              <p:txBody>
                <a:bodyPr vert="eaVert"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3200" b="0" i="0" u="none" strike="noStrike" kern="0" cap="none" spc="0" normalizeH="0" baseline="0" noProof="0" dirty="0">
                    <a:ln>
                      <a:noFill/>
                    </a:ln>
                    <a:solidFill>
                      <a:sysClr val="window" lastClr="FFFFFF"/>
                    </a:solidFill>
                    <a:effectLst/>
                    <a:uLnTx/>
                    <a:uFillTx/>
                    <a:latin typeface="微软雅黑" pitchFamily="34" charset="-122"/>
                    <a:ea typeface="微软雅黑" pitchFamily="34" charset="-122"/>
                    <a:cs typeface="+mn-cs"/>
                  </a:endParaRPr>
                </a:p>
              </p:txBody>
            </p:sp>
            <p:sp>
              <p:nvSpPr>
                <p:cNvPr id="20" name="Freeform 9"/>
                <p:cNvSpPr>
                  <a:spLocks/>
                </p:cNvSpPr>
                <p:nvPr/>
              </p:nvSpPr>
              <p:spPr bwMode="auto">
                <a:xfrm>
                  <a:off x="4537075" y="1219200"/>
                  <a:ext cx="2209800" cy="2116138"/>
                </a:xfrm>
                <a:custGeom>
                  <a:avLst/>
                  <a:gdLst>
                    <a:gd name="T0" fmla="*/ 1347 w 1392"/>
                    <a:gd name="T1" fmla="*/ 1333 h 1333"/>
                    <a:gd name="T2" fmla="*/ 1392 w 1392"/>
                    <a:gd name="T3" fmla="*/ 1029 h 1333"/>
                    <a:gd name="T4" fmla="*/ 363 w 1392"/>
                    <a:gd name="T5" fmla="*/ 0 h 1333"/>
                    <a:gd name="T6" fmla="*/ 0 w 1392"/>
                    <a:gd name="T7" fmla="*/ 66 h 1333"/>
                    <a:gd name="T8" fmla="*/ 628 w 1392"/>
                    <a:gd name="T9" fmla="*/ 750 h 1333"/>
                    <a:gd name="T10" fmla="*/ 1347 w 1392"/>
                    <a:gd name="T11" fmla="*/ 1333 h 1333"/>
                  </a:gdLst>
                  <a:ahLst/>
                  <a:cxnLst>
                    <a:cxn ang="0">
                      <a:pos x="T0" y="T1"/>
                    </a:cxn>
                    <a:cxn ang="0">
                      <a:pos x="T2" y="T3"/>
                    </a:cxn>
                    <a:cxn ang="0">
                      <a:pos x="T4" y="T5"/>
                    </a:cxn>
                    <a:cxn ang="0">
                      <a:pos x="T6" y="T7"/>
                    </a:cxn>
                    <a:cxn ang="0">
                      <a:pos x="T8" y="T9"/>
                    </a:cxn>
                    <a:cxn ang="0">
                      <a:pos x="T10" y="T11"/>
                    </a:cxn>
                  </a:cxnLst>
                  <a:rect l="0" t="0" r="r" b="b"/>
                  <a:pathLst>
                    <a:path w="1392" h="1333">
                      <a:moveTo>
                        <a:pt x="1347" y="1333"/>
                      </a:moveTo>
                      <a:cubicBezTo>
                        <a:pt x="1376" y="1237"/>
                        <a:pt x="1392" y="1135"/>
                        <a:pt x="1392" y="1029"/>
                      </a:cubicBezTo>
                      <a:cubicBezTo>
                        <a:pt x="1392" y="461"/>
                        <a:pt x="931" y="0"/>
                        <a:pt x="363" y="0"/>
                      </a:cubicBezTo>
                      <a:cubicBezTo>
                        <a:pt x="235" y="0"/>
                        <a:pt x="113" y="24"/>
                        <a:pt x="0" y="66"/>
                      </a:cubicBezTo>
                      <a:cubicBezTo>
                        <a:pt x="304" y="180"/>
                        <a:pt x="539" y="434"/>
                        <a:pt x="628" y="750"/>
                      </a:cubicBezTo>
                      <a:cubicBezTo>
                        <a:pt x="949" y="820"/>
                        <a:pt x="1214" y="1040"/>
                        <a:pt x="1347" y="1333"/>
                      </a:cubicBezTo>
                    </a:path>
                  </a:pathLst>
                </a:custGeom>
                <a:gradFill>
                  <a:gsLst>
                    <a:gs pos="100000">
                      <a:srgbClr val="2676FF">
                        <a:lumMod val="60000"/>
                        <a:lumOff val="40000"/>
                      </a:srgbClr>
                    </a:gs>
                    <a:gs pos="0">
                      <a:srgbClr val="2676FF"/>
                    </a:gs>
                  </a:gsLst>
                  <a:lin ang="16200000" scaled="0"/>
                </a:gradFill>
                <a:ln w="3175" cap="flat" cmpd="sng" algn="ctr">
                  <a:solidFill>
                    <a:sysClr val="window" lastClr="FFFFFF"/>
                  </a:solidFill>
                  <a:prstDash val="solid"/>
                </a:ln>
                <a:effectLst/>
              </p:spPr>
              <p:txBody>
                <a:bodyPr vert="eaVert"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3200" b="0" i="0" u="none" strike="noStrike" kern="0" cap="none" spc="0" normalizeH="0" baseline="0" noProof="0" dirty="0">
                    <a:ln>
                      <a:noFill/>
                    </a:ln>
                    <a:solidFill>
                      <a:sysClr val="window" lastClr="FFFFFF"/>
                    </a:solidFill>
                    <a:effectLst/>
                    <a:uLnTx/>
                    <a:uFillTx/>
                    <a:latin typeface="微软雅黑" pitchFamily="34" charset="-122"/>
                    <a:ea typeface="微软雅黑" pitchFamily="34" charset="-122"/>
                    <a:cs typeface="+mn-cs"/>
                  </a:endParaRPr>
                </a:p>
              </p:txBody>
            </p:sp>
            <p:sp>
              <p:nvSpPr>
                <p:cNvPr id="21" name="Freeform 10"/>
                <p:cNvSpPr>
                  <a:spLocks/>
                </p:cNvSpPr>
                <p:nvPr/>
              </p:nvSpPr>
              <p:spPr bwMode="auto">
                <a:xfrm>
                  <a:off x="5491163" y="2409825"/>
                  <a:ext cx="1184275" cy="2022475"/>
                </a:xfrm>
                <a:custGeom>
                  <a:avLst/>
                  <a:gdLst>
                    <a:gd name="T0" fmla="*/ 746 w 746"/>
                    <a:gd name="T1" fmla="*/ 583 h 1274"/>
                    <a:gd name="T2" fmla="*/ 27 w 746"/>
                    <a:gd name="T3" fmla="*/ 0 h 1274"/>
                    <a:gd name="T4" fmla="*/ 65 w 746"/>
                    <a:gd name="T5" fmla="*/ 279 h 1274"/>
                    <a:gd name="T6" fmla="*/ 0 w 746"/>
                    <a:gd name="T7" fmla="*/ 642 h 1274"/>
                    <a:gd name="T8" fmla="*/ 65 w 746"/>
                    <a:gd name="T9" fmla="*/ 1006 h 1274"/>
                    <a:gd name="T10" fmla="*/ 30 w 746"/>
                    <a:gd name="T11" fmla="*/ 1274 h 1274"/>
                    <a:gd name="T12" fmla="*/ 746 w 746"/>
                    <a:gd name="T13" fmla="*/ 583 h 1274"/>
                  </a:gdLst>
                  <a:ahLst/>
                  <a:cxnLst>
                    <a:cxn ang="0">
                      <a:pos x="T0" y="T1"/>
                    </a:cxn>
                    <a:cxn ang="0">
                      <a:pos x="T2" y="T3"/>
                    </a:cxn>
                    <a:cxn ang="0">
                      <a:pos x="T4" y="T5"/>
                    </a:cxn>
                    <a:cxn ang="0">
                      <a:pos x="T6" y="T7"/>
                    </a:cxn>
                    <a:cxn ang="0">
                      <a:pos x="T8" y="T9"/>
                    </a:cxn>
                    <a:cxn ang="0">
                      <a:pos x="T10" y="T11"/>
                    </a:cxn>
                    <a:cxn ang="0">
                      <a:pos x="T12" y="T13"/>
                    </a:cxn>
                  </a:cxnLst>
                  <a:rect l="0" t="0" r="r" b="b"/>
                  <a:pathLst>
                    <a:path w="746" h="1274">
                      <a:moveTo>
                        <a:pt x="746" y="583"/>
                      </a:moveTo>
                      <a:cubicBezTo>
                        <a:pt x="613" y="290"/>
                        <a:pt x="348" y="70"/>
                        <a:pt x="27" y="0"/>
                      </a:cubicBezTo>
                      <a:cubicBezTo>
                        <a:pt x="52" y="89"/>
                        <a:pt x="65" y="183"/>
                        <a:pt x="65" y="279"/>
                      </a:cubicBezTo>
                      <a:cubicBezTo>
                        <a:pt x="65" y="407"/>
                        <a:pt x="42" y="530"/>
                        <a:pt x="0" y="642"/>
                      </a:cubicBezTo>
                      <a:cubicBezTo>
                        <a:pt x="42" y="755"/>
                        <a:pt x="65" y="878"/>
                        <a:pt x="65" y="1006"/>
                      </a:cubicBezTo>
                      <a:cubicBezTo>
                        <a:pt x="65" y="1099"/>
                        <a:pt x="53" y="1189"/>
                        <a:pt x="30" y="1274"/>
                      </a:cubicBezTo>
                      <a:cubicBezTo>
                        <a:pt x="371" y="1182"/>
                        <a:pt x="642" y="919"/>
                        <a:pt x="746" y="583"/>
                      </a:cubicBezTo>
                    </a:path>
                  </a:pathLst>
                </a:custGeom>
                <a:gradFill>
                  <a:gsLst>
                    <a:gs pos="100000">
                      <a:srgbClr val="2676FF">
                        <a:lumMod val="40000"/>
                        <a:lumOff val="60000"/>
                      </a:srgbClr>
                    </a:gs>
                    <a:gs pos="0">
                      <a:srgbClr val="2676FF">
                        <a:lumMod val="60000"/>
                        <a:lumOff val="40000"/>
                      </a:srgbClr>
                    </a:gs>
                  </a:gsLst>
                  <a:lin ang="16200000" scaled="0"/>
                </a:gradFill>
                <a:ln w="3175" cap="rnd">
                  <a:solidFill>
                    <a:sysClr val="window" lastClr="FFFFFF"/>
                  </a:solidFill>
                  <a:prstDash val="solid"/>
                  <a:round/>
                  <a:headEnd/>
                  <a:tailEnd/>
                </a:ln>
              </p:spPr>
              <p:txBody>
                <a:bodyPr vert="eaVert"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1400" b="0" i="0" u="none" strike="noStrike" kern="0" cap="none" spc="0" normalizeH="0" baseline="0" noProof="0" dirty="0">
                    <a:ln>
                      <a:noFill/>
                    </a:ln>
                    <a:solidFill>
                      <a:sysClr val="window" lastClr="FFFFFF"/>
                    </a:solidFill>
                    <a:effectLst/>
                    <a:uLnTx/>
                    <a:uFillTx/>
                    <a:latin typeface="微软雅黑" pitchFamily="34" charset="-122"/>
                    <a:ea typeface="微软雅黑" pitchFamily="34" charset="-122"/>
                  </a:endParaRPr>
                </a:p>
              </p:txBody>
            </p:sp>
            <p:sp>
              <p:nvSpPr>
                <p:cNvPr id="22" name="Freeform 11"/>
                <p:cNvSpPr>
                  <a:spLocks/>
                </p:cNvSpPr>
                <p:nvPr/>
              </p:nvSpPr>
              <p:spPr bwMode="auto">
                <a:xfrm>
                  <a:off x="4573588" y="3335338"/>
                  <a:ext cx="2244725" cy="2305050"/>
                </a:xfrm>
                <a:custGeom>
                  <a:avLst/>
                  <a:gdLst>
                    <a:gd name="T0" fmla="*/ 0 w 1414"/>
                    <a:gd name="T1" fmla="*/ 1377 h 1452"/>
                    <a:gd name="T2" fmla="*/ 385 w 1414"/>
                    <a:gd name="T3" fmla="*/ 1452 h 1452"/>
                    <a:gd name="T4" fmla="*/ 1414 w 1414"/>
                    <a:gd name="T5" fmla="*/ 423 h 1452"/>
                    <a:gd name="T6" fmla="*/ 1324 w 1414"/>
                    <a:gd name="T7" fmla="*/ 0 h 1452"/>
                    <a:gd name="T8" fmla="*/ 608 w 1414"/>
                    <a:gd name="T9" fmla="*/ 691 h 1452"/>
                    <a:gd name="T10" fmla="*/ 0 w 1414"/>
                    <a:gd name="T11" fmla="*/ 1377 h 1452"/>
                  </a:gdLst>
                  <a:ahLst/>
                  <a:cxnLst>
                    <a:cxn ang="0">
                      <a:pos x="T0" y="T1"/>
                    </a:cxn>
                    <a:cxn ang="0">
                      <a:pos x="T2" y="T3"/>
                    </a:cxn>
                    <a:cxn ang="0">
                      <a:pos x="T4" y="T5"/>
                    </a:cxn>
                    <a:cxn ang="0">
                      <a:pos x="T6" y="T7"/>
                    </a:cxn>
                    <a:cxn ang="0">
                      <a:pos x="T8" y="T9"/>
                    </a:cxn>
                    <a:cxn ang="0">
                      <a:pos x="T10" y="T11"/>
                    </a:cxn>
                  </a:cxnLst>
                  <a:rect l="0" t="0" r="r" b="b"/>
                  <a:pathLst>
                    <a:path w="1414" h="1452">
                      <a:moveTo>
                        <a:pt x="0" y="1377"/>
                      </a:moveTo>
                      <a:cubicBezTo>
                        <a:pt x="119" y="1425"/>
                        <a:pt x="249" y="1452"/>
                        <a:pt x="385" y="1452"/>
                      </a:cubicBezTo>
                      <a:cubicBezTo>
                        <a:pt x="953" y="1452"/>
                        <a:pt x="1414" y="991"/>
                        <a:pt x="1414" y="423"/>
                      </a:cubicBezTo>
                      <a:cubicBezTo>
                        <a:pt x="1414" y="272"/>
                        <a:pt x="1382" y="129"/>
                        <a:pt x="1324" y="0"/>
                      </a:cubicBezTo>
                      <a:cubicBezTo>
                        <a:pt x="1220" y="336"/>
                        <a:pt x="949" y="599"/>
                        <a:pt x="608" y="691"/>
                      </a:cubicBezTo>
                      <a:cubicBezTo>
                        <a:pt x="524" y="1004"/>
                        <a:pt x="296" y="1258"/>
                        <a:pt x="0" y="1377"/>
                      </a:cubicBezTo>
                    </a:path>
                  </a:pathLst>
                </a:custGeom>
                <a:gradFill>
                  <a:gsLst>
                    <a:gs pos="83000">
                      <a:sysClr val="window" lastClr="FFFFFF">
                        <a:lumMod val="75000"/>
                      </a:sysClr>
                    </a:gs>
                    <a:gs pos="0">
                      <a:sysClr val="window" lastClr="FFFFFF">
                        <a:lumMod val="95000"/>
                      </a:sysClr>
                    </a:gs>
                  </a:gsLst>
                  <a:lin ang="5400000" scaled="0"/>
                </a:gradFill>
                <a:ln w="3175" cap="flat" cmpd="sng" algn="ctr">
                  <a:solidFill>
                    <a:sysClr val="window" lastClr="FFFFFF"/>
                  </a:solidFill>
                  <a:prstDash val="solid"/>
                </a:ln>
                <a:effectLst/>
              </p:spPr>
              <p:txBody>
                <a:bodyPr vert="eaVert"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3200" b="0" i="0" u="none" strike="noStrike" kern="0" cap="none" spc="0" normalizeH="0" baseline="0" noProof="0" dirty="0">
                    <a:ln>
                      <a:noFill/>
                    </a:ln>
                    <a:solidFill>
                      <a:sysClr val="window" lastClr="FFFFFF"/>
                    </a:solidFill>
                    <a:effectLst/>
                    <a:uLnTx/>
                    <a:uFillTx/>
                    <a:latin typeface="微软雅黑" pitchFamily="34" charset="-122"/>
                    <a:ea typeface="微软雅黑" pitchFamily="34" charset="-122"/>
                    <a:cs typeface="+mn-cs"/>
                  </a:endParaRPr>
                </a:p>
              </p:txBody>
            </p:sp>
            <p:sp>
              <p:nvSpPr>
                <p:cNvPr id="23" name="Freeform 12"/>
                <p:cNvSpPr>
                  <a:spLocks/>
                </p:cNvSpPr>
                <p:nvPr/>
              </p:nvSpPr>
              <p:spPr bwMode="auto">
                <a:xfrm>
                  <a:off x="2327275" y="3429000"/>
                  <a:ext cx="2246313" cy="2211388"/>
                </a:xfrm>
                <a:custGeom>
                  <a:avLst/>
                  <a:gdLst>
                    <a:gd name="T0" fmla="*/ 809 w 1415"/>
                    <a:gd name="T1" fmla="*/ 644 h 1393"/>
                    <a:gd name="T2" fmla="*/ 66 w 1415"/>
                    <a:gd name="T3" fmla="*/ 0 h 1393"/>
                    <a:gd name="T4" fmla="*/ 0 w 1415"/>
                    <a:gd name="T5" fmla="*/ 364 h 1393"/>
                    <a:gd name="T6" fmla="*/ 1029 w 1415"/>
                    <a:gd name="T7" fmla="*/ 1393 h 1393"/>
                    <a:gd name="T8" fmla="*/ 1415 w 1415"/>
                    <a:gd name="T9" fmla="*/ 1318 h 1393"/>
                    <a:gd name="T10" fmla="*/ 809 w 1415"/>
                    <a:gd name="T11" fmla="*/ 644 h 1393"/>
                  </a:gdLst>
                  <a:ahLst/>
                  <a:cxnLst>
                    <a:cxn ang="0">
                      <a:pos x="T0" y="T1"/>
                    </a:cxn>
                    <a:cxn ang="0">
                      <a:pos x="T2" y="T3"/>
                    </a:cxn>
                    <a:cxn ang="0">
                      <a:pos x="T4" y="T5"/>
                    </a:cxn>
                    <a:cxn ang="0">
                      <a:pos x="T6" y="T7"/>
                    </a:cxn>
                    <a:cxn ang="0">
                      <a:pos x="T8" y="T9"/>
                    </a:cxn>
                    <a:cxn ang="0">
                      <a:pos x="T10" y="T11"/>
                    </a:cxn>
                  </a:cxnLst>
                  <a:rect l="0" t="0" r="r" b="b"/>
                  <a:pathLst>
                    <a:path w="1415" h="1393">
                      <a:moveTo>
                        <a:pt x="809" y="644"/>
                      </a:moveTo>
                      <a:cubicBezTo>
                        <a:pt x="467" y="569"/>
                        <a:pt x="188" y="323"/>
                        <a:pt x="66" y="0"/>
                      </a:cubicBezTo>
                      <a:cubicBezTo>
                        <a:pt x="23" y="113"/>
                        <a:pt x="0" y="236"/>
                        <a:pt x="0" y="364"/>
                      </a:cubicBezTo>
                      <a:cubicBezTo>
                        <a:pt x="0" y="932"/>
                        <a:pt x="461" y="1393"/>
                        <a:pt x="1029" y="1393"/>
                      </a:cubicBezTo>
                      <a:cubicBezTo>
                        <a:pt x="1166" y="1393"/>
                        <a:pt x="1296" y="1366"/>
                        <a:pt x="1415" y="1318"/>
                      </a:cubicBezTo>
                      <a:cubicBezTo>
                        <a:pt x="1122" y="1200"/>
                        <a:pt x="896" y="951"/>
                        <a:pt x="809" y="644"/>
                      </a:cubicBezTo>
                    </a:path>
                  </a:pathLst>
                </a:custGeom>
                <a:gradFill>
                  <a:gsLst>
                    <a:gs pos="73000">
                      <a:sysClr val="window" lastClr="FFFFFF">
                        <a:lumMod val="75000"/>
                      </a:sysClr>
                    </a:gs>
                    <a:gs pos="0">
                      <a:sysClr val="window" lastClr="FFFFFF">
                        <a:lumMod val="95000"/>
                      </a:sysClr>
                    </a:gs>
                  </a:gsLst>
                  <a:lin ang="5400000" scaled="0"/>
                </a:gradFill>
                <a:ln w="3175" cap="flat" cmpd="sng" algn="ctr">
                  <a:solidFill>
                    <a:sysClr val="window" lastClr="FFFFFF"/>
                  </a:solidFill>
                  <a:prstDash val="solid"/>
                </a:ln>
                <a:effectLst/>
              </p:spPr>
              <p:txBody>
                <a:bodyPr vert="eaVert"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3200" b="0" i="0" u="none" strike="noStrike" kern="0" cap="none" spc="0" normalizeH="0" baseline="0" noProof="0" dirty="0">
                    <a:ln>
                      <a:noFill/>
                    </a:ln>
                    <a:solidFill>
                      <a:sysClr val="window" lastClr="FFFFFF"/>
                    </a:solidFill>
                    <a:effectLst/>
                    <a:uLnTx/>
                    <a:uFillTx/>
                    <a:latin typeface="微软雅黑" pitchFamily="34" charset="-122"/>
                    <a:ea typeface="微软雅黑" pitchFamily="34" charset="-122"/>
                    <a:cs typeface="+mn-cs"/>
                  </a:endParaRPr>
                </a:p>
              </p:txBody>
            </p:sp>
            <p:sp>
              <p:nvSpPr>
                <p:cNvPr id="24" name="Freeform 13"/>
                <p:cNvSpPr>
                  <a:spLocks/>
                </p:cNvSpPr>
                <p:nvPr/>
              </p:nvSpPr>
              <p:spPr bwMode="auto">
                <a:xfrm>
                  <a:off x="3611563" y="4383088"/>
                  <a:ext cx="1927225" cy="1138237"/>
                </a:xfrm>
                <a:custGeom>
                  <a:avLst/>
                  <a:gdLst>
                    <a:gd name="T0" fmla="*/ 0 w 1214"/>
                    <a:gd name="T1" fmla="*/ 68262 h 717"/>
                    <a:gd name="T2" fmla="*/ 962025 w 1214"/>
                    <a:gd name="T3" fmla="*/ 1138237 h 717"/>
                    <a:gd name="T4" fmla="*/ 1927225 w 1214"/>
                    <a:gd name="T5" fmla="*/ 49212 h 717"/>
                    <a:gd name="T6" fmla="*/ 1501775 w 1214"/>
                    <a:gd name="T7" fmla="*/ 104775 h 717"/>
                    <a:gd name="T8" fmla="*/ 925513 w 1214"/>
                    <a:gd name="T9" fmla="*/ 0 h 717"/>
                    <a:gd name="T10" fmla="*/ 349250 w 1214"/>
                    <a:gd name="T11" fmla="*/ 104775 h 717"/>
                    <a:gd name="T12" fmla="*/ 0 w 1214"/>
                    <a:gd name="T13" fmla="*/ 68262 h 71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14" h="717">
                      <a:moveTo>
                        <a:pt x="0" y="43"/>
                      </a:moveTo>
                      <a:cubicBezTo>
                        <a:pt x="87" y="350"/>
                        <a:pt x="313" y="599"/>
                        <a:pt x="606" y="717"/>
                      </a:cubicBezTo>
                      <a:cubicBezTo>
                        <a:pt x="902" y="598"/>
                        <a:pt x="1130" y="344"/>
                        <a:pt x="1214" y="31"/>
                      </a:cubicBezTo>
                      <a:cubicBezTo>
                        <a:pt x="1129" y="54"/>
                        <a:pt x="1039" y="66"/>
                        <a:pt x="946" y="66"/>
                      </a:cubicBezTo>
                      <a:cubicBezTo>
                        <a:pt x="818" y="66"/>
                        <a:pt x="696" y="43"/>
                        <a:pt x="583" y="0"/>
                      </a:cubicBezTo>
                      <a:cubicBezTo>
                        <a:pt x="470" y="43"/>
                        <a:pt x="348" y="66"/>
                        <a:pt x="220" y="66"/>
                      </a:cubicBezTo>
                      <a:cubicBezTo>
                        <a:pt x="145" y="66"/>
                        <a:pt x="71" y="58"/>
                        <a:pt x="0" y="43"/>
                      </a:cubicBezTo>
                    </a:path>
                  </a:pathLst>
                </a:custGeom>
                <a:gradFill rotWithShape="0">
                  <a:gsLst>
                    <a:gs pos="0">
                      <a:sysClr val="window" lastClr="FFFFFF">
                        <a:lumMod val="85000"/>
                      </a:sysClr>
                    </a:gs>
                    <a:gs pos="100000">
                      <a:sysClr val="window" lastClr="FFFFFF">
                        <a:lumMod val="75000"/>
                      </a:sysClr>
                    </a:gs>
                  </a:gsLst>
                  <a:lin ang="5400000" scaled="0"/>
                </a:gradFill>
                <a:ln w="9525" cap="rnd">
                  <a:solidFill>
                    <a:sysClr val="window" lastClr="FFFFFF"/>
                  </a:solidFill>
                  <a:round/>
                  <a:headEnd/>
                  <a:tailEnd/>
                </a:ln>
              </p:spPr>
              <p:txBody>
                <a:bodyPr vert="eaVert"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sysClr val="windowText" lastClr="000000"/>
                    </a:solidFill>
                    <a:effectLst/>
                    <a:uLnTx/>
                    <a:uFillTx/>
                    <a:latin typeface="Impact" pitchFamily="34" charset="0"/>
                    <a:ea typeface="微软雅黑" pitchFamily="34" charset="-122"/>
                  </a:endParaRPr>
                </a:p>
              </p:txBody>
            </p:sp>
            <p:sp>
              <p:nvSpPr>
                <p:cNvPr id="25" name="Freeform 14"/>
                <p:cNvSpPr>
                  <a:spLocks/>
                </p:cNvSpPr>
                <p:nvPr/>
              </p:nvSpPr>
              <p:spPr bwMode="auto">
                <a:xfrm>
                  <a:off x="4573588" y="2371725"/>
                  <a:ext cx="1020762" cy="1057275"/>
                </a:xfrm>
                <a:custGeom>
                  <a:avLst/>
                  <a:gdLst>
                    <a:gd name="T0" fmla="*/ 0 w 643"/>
                    <a:gd name="T1" fmla="*/ 75 h 666"/>
                    <a:gd name="T2" fmla="*/ 578 w 643"/>
                    <a:gd name="T3" fmla="*/ 666 h 666"/>
                    <a:gd name="T4" fmla="*/ 643 w 643"/>
                    <a:gd name="T5" fmla="*/ 303 h 666"/>
                    <a:gd name="T6" fmla="*/ 605 w 643"/>
                    <a:gd name="T7" fmla="*/ 24 h 666"/>
                    <a:gd name="T8" fmla="*/ 385 w 643"/>
                    <a:gd name="T9" fmla="*/ 0 h 666"/>
                    <a:gd name="T10" fmla="*/ 0 w 643"/>
                    <a:gd name="T11" fmla="*/ 75 h 666"/>
                  </a:gdLst>
                  <a:ahLst/>
                  <a:cxnLst>
                    <a:cxn ang="0">
                      <a:pos x="T0" y="T1"/>
                    </a:cxn>
                    <a:cxn ang="0">
                      <a:pos x="T2" y="T3"/>
                    </a:cxn>
                    <a:cxn ang="0">
                      <a:pos x="T4" y="T5"/>
                    </a:cxn>
                    <a:cxn ang="0">
                      <a:pos x="T6" y="T7"/>
                    </a:cxn>
                    <a:cxn ang="0">
                      <a:pos x="T8" y="T9"/>
                    </a:cxn>
                    <a:cxn ang="0">
                      <a:pos x="T10" y="T11"/>
                    </a:cxn>
                  </a:cxnLst>
                  <a:rect l="0" t="0" r="r" b="b"/>
                  <a:pathLst>
                    <a:path w="643" h="666">
                      <a:moveTo>
                        <a:pt x="0" y="75"/>
                      </a:moveTo>
                      <a:cubicBezTo>
                        <a:pt x="265" y="182"/>
                        <a:pt x="476" y="398"/>
                        <a:pt x="578" y="666"/>
                      </a:cubicBezTo>
                      <a:cubicBezTo>
                        <a:pt x="620" y="554"/>
                        <a:pt x="643" y="431"/>
                        <a:pt x="643" y="303"/>
                      </a:cubicBezTo>
                      <a:cubicBezTo>
                        <a:pt x="643" y="207"/>
                        <a:pt x="630" y="113"/>
                        <a:pt x="605" y="24"/>
                      </a:cubicBezTo>
                      <a:cubicBezTo>
                        <a:pt x="534" y="8"/>
                        <a:pt x="460" y="0"/>
                        <a:pt x="385" y="0"/>
                      </a:cubicBezTo>
                      <a:cubicBezTo>
                        <a:pt x="249" y="0"/>
                        <a:pt x="119" y="27"/>
                        <a:pt x="0" y="75"/>
                      </a:cubicBezTo>
                    </a:path>
                  </a:pathLst>
                </a:custGeom>
                <a:solidFill>
                  <a:srgbClr val="2676FF">
                    <a:lumMod val="20000"/>
                    <a:lumOff val="80000"/>
                  </a:srgbClr>
                </a:solidFill>
                <a:ln w="9525" cap="rnd">
                  <a:solidFill>
                    <a:sysClr val="window" lastClr="FFFFFF"/>
                  </a:solidFill>
                  <a:round/>
                  <a:headEnd/>
                  <a:tailEnd/>
                </a:ln>
              </p:spPr>
              <p:txBody>
                <a:bodyPr vert="eaVert"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1400" b="0" i="0" u="none" strike="noStrike" kern="0" cap="none" spc="0" normalizeH="0" baseline="0" noProof="0" dirty="0">
                    <a:ln>
                      <a:noFill/>
                    </a:ln>
                    <a:solidFill>
                      <a:sysClr val="window" lastClr="FFFFFF"/>
                    </a:solidFill>
                    <a:effectLst/>
                    <a:uLnTx/>
                    <a:uFillTx/>
                    <a:latin typeface="微软雅黑" pitchFamily="34" charset="-122"/>
                    <a:ea typeface="微软雅黑" pitchFamily="34" charset="-122"/>
                  </a:endParaRPr>
                </a:p>
              </p:txBody>
            </p:sp>
            <p:sp>
              <p:nvSpPr>
                <p:cNvPr id="26" name="Freeform 15"/>
                <p:cNvSpPr>
                  <a:spLocks/>
                </p:cNvSpPr>
                <p:nvPr/>
              </p:nvSpPr>
              <p:spPr bwMode="auto">
                <a:xfrm>
                  <a:off x="3535363" y="1323975"/>
                  <a:ext cx="1998662" cy="1166813"/>
                </a:xfrm>
                <a:custGeom>
                  <a:avLst/>
                  <a:gdLst>
                    <a:gd name="T0" fmla="*/ 654 w 1259"/>
                    <a:gd name="T1" fmla="*/ 735 h 735"/>
                    <a:gd name="T2" fmla="*/ 1039 w 1259"/>
                    <a:gd name="T3" fmla="*/ 660 h 735"/>
                    <a:gd name="T4" fmla="*/ 1259 w 1259"/>
                    <a:gd name="T5" fmla="*/ 684 h 735"/>
                    <a:gd name="T6" fmla="*/ 631 w 1259"/>
                    <a:gd name="T7" fmla="*/ 0 h 735"/>
                    <a:gd name="T8" fmla="*/ 0 w 1259"/>
                    <a:gd name="T9" fmla="*/ 695 h 735"/>
                    <a:gd name="T10" fmla="*/ 268 w 1259"/>
                    <a:gd name="T11" fmla="*/ 660 h 735"/>
                    <a:gd name="T12" fmla="*/ 654 w 1259"/>
                    <a:gd name="T13" fmla="*/ 735 h 735"/>
                  </a:gdLst>
                  <a:ahLst/>
                  <a:cxnLst>
                    <a:cxn ang="0">
                      <a:pos x="T0" y="T1"/>
                    </a:cxn>
                    <a:cxn ang="0">
                      <a:pos x="T2" y="T3"/>
                    </a:cxn>
                    <a:cxn ang="0">
                      <a:pos x="T4" y="T5"/>
                    </a:cxn>
                    <a:cxn ang="0">
                      <a:pos x="T6" y="T7"/>
                    </a:cxn>
                    <a:cxn ang="0">
                      <a:pos x="T8" y="T9"/>
                    </a:cxn>
                    <a:cxn ang="0">
                      <a:pos x="T10" y="T11"/>
                    </a:cxn>
                    <a:cxn ang="0">
                      <a:pos x="T12" y="T13"/>
                    </a:cxn>
                  </a:cxnLst>
                  <a:rect l="0" t="0" r="r" b="b"/>
                  <a:pathLst>
                    <a:path w="1259" h="735">
                      <a:moveTo>
                        <a:pt x="654" y="735"/>
                      </a:moveTo>
                      <a:cubicBezTo>
                        <a:pt x="773" y="687"/>
                        <a:pt x="903" y="660"/>
                        <a:pt x="1039" y="660"/>
                      </a:cubicBezTo>
                      <a:cubicBezTo>
                        <a:pt x="1114" y="660"/>
                        <a:pt x="1188" y="668"/>
                        <a:pt x="1259" y="684"/>
                      </a:cubicBezTo>
                      <a:cubicBezTo>
                        <a:pt x="1170" y="368"/>
                        <a:pt x="935" y="114"/>
                        <a:pt x="631" y="0"/>
                      </a:cubicBezTo>
                      <a:cubicBezTo>
                        <a:pt x="324" y="116"/>
                        <a:pt x="87" y="375"/>
                        <a:pt x="0" y="695"/>
                      </a:cubicBezTo>
                      <a:cubicBezTo>
                        <a:pt x="86" y="672"/>
                        <a:pt x="175" y="660"/>
                        <a:pt x="268" y="660"/>
                      </a:cubicBezTo>
                      <a:cubicBezTo>
                        <a:pt x="405" y="660"/>
                        <a:pt x="535" y="687"/>
                        <a:pt x="654" y="735"/>
                      </a:cubicBezTo>
                    </a:path>
                  </a:pathLst>
                </a:custGeom>
                <a:solidFill>
                  <a:srgbClr val="2676FF">
                    <a:lumMod val="40000"/>
                    <a:lumOff val="60000"/>
                  </a:srgbClr>
                </a:solidFill>
                <a:ln w="3175" cap="rnd">
                  <a:solidFill>
                    <a:sysClr val="window" lastClr="FFFFFF"/>
                  </a:solidFill>
                  <a:prstDash val="solid"/>
                  <a:round/>
                  <a:headEnd/>
                  <a:tailEnd/>
                </a:ln>
              </p:spPr>
              <p:txBody>
                <a:bodyPr vert="eaVert"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1400" b="0" i="0" u="none" strike="noStrike" kern="0" cap="none" spc="0" normalizeH="0" baseline="0" noProof="0" dirty="0">
                    <a:ln>
                      <a:noFill/>
                    </a:ln>
                    <a:solidFill>
                      <a:sysClr val="window" lastClr="FFFFFF"/>
                    </a:solidFill>
                    <a:effectLst/>
                    <a:uLnTx/>
                    <a:uFillTx/>
                    <a:latin typeface="微软雅黑" pitchFamily="34" charset="-122"/>
                    <a:ea typeface="微软雅黑" pitchFamily="34" charset="-122"/>
                  </a:endParaRPr>
                </a:p>
              </p:txBody>
            </p:sp>
            <p:sp>
              <p:nvSpPr>
                <p:cNvPr id="27" name="Freeform 16"/>
                <p:cNvSpPr>
                  <a:spLocks/>
                </p:cNvSpPr>
                <p:nvPr/>
              </p:nvSpPr>
              <p:spPr bwMode="auto">
                <a:xfrm>
                  <a:off x="2432050" y="2427288"/>
                  <a:ext cx="1190625" cy="2024062"/>
                </a:xfrm>
                <a:custGeom>
                  <a:avLst/>
                  <a:gdLst>
                    <a:gd name="T0" fmla="*/ 1190625 w 750"/>
                    <a:gd name="T1" fmla="*/ 1096962 h 1275"/>
                    <a:gd name="T2" fmla="*/ 1047750 w 750"/>
                    <a:gd name="T3" fmla="*/ 425450 h 1275"/>
                    <a:gd name="T4" fmla="*/ 1103313 w 750"/>
                    <a:gd name="T5" fmla="*/ 0 h 1275"/>
                    <a:gd name="T6" fmla="*/ 0 w 750"/>
                    <a:gd name="T7" fmla="*/ 1001712 h 1275"/>
                    <a:gd name="T8" fmla="*/ 1179513 w 750"/>
                    <a:gd name="T9" fmla="*/ 2024062 h 1275"/>
                    <a:gd name="T10" fmla="*/ 1119188 w 750"/>
                    <a:gd name="T11" fmla="*/ 1579562 h 1275"/>
                    <a:gd name="T12" fmla="*/ 1190625 w 750"/>
                    <a:gd name="T13" fmla="*/ 1096962 h 127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750" h="1275">
                      <a:moveTo>
                        <a:pt x="750" y="691"/>
                      </a:moveTo>
                      <a:cubicBezTo>
                        <a:pt x="692" y="562"/>
                        <a:pt x="660" y="419"/>
                        <a:pt x="660" y="268"/>
                      </a:cubicBezTo>
                      <a:cubicBezTo>
                        <a:pt x="660" y="176"/>
                        <a:pt x="672" y="86"/>
                        <a:pt x="695" y="0"/>
                      </a:cubicBezTo>
                      <a:cubicBezTo>
                        <a:pt x="374" y="87"/>
                        <a:pt x="116" y="324"/>
                        <a:pt x="0" y="631"/>
                      </a:cubicBezTo>
                      <a:cubicBezTo>
                        <a:pt x="122" y="954"/>
                        <a:pt x="401" y="1200"/>
                        <a:pt x="743" y="1275"/>
                      </a:cubicBezTo>
                      <a:cubicBezTo>
                        <a:pt x="718" y="1185"/>
                        <a:pt x="705" y="1092"/>
                        <a:pt x="705" y="995"/>
                      </a:cubicBezTo>
                      <a:cubicBezTo>
                        <a:pt x="705" y="889"/>
                        <a:pt x="721" y="787"/>
                        <a:pt x="750" y="691"/>
                      </a:cubicBezTo>
                    </a:path>
                  </a:pathLst>
                </a:custGeom>
                <a:gradFill rotWithShape="0">
                  <a:gsLst>
                    <a:gs pos="0">
                      <a:sysClr val="window" lastClr="FFFFFF">
                        <a:lumMod val="85000"/>
                      </a:sysClr>
                    </a:gs>
                    <a:gs pos="100000">
                      <a:sysClr val="window" lastClr="FFFFFF">
                        <a:lumMod val="75000"/>
                      </a:sysClr>
                    </a:gs>
                  </a:gsLst>
                  <a:lin ang="5400000" scaled="0"/>
                </a:gradFill>
                <a:ln w="9525" cap="rnd">
                  <a:solidFill>
                    <a:sysClr val="window" lastClr="FFFFFF"/>
                  </a:solidFill>
                  <a:round/>
                  <a:headEnd/>
                  <a:tailEnd/>
                </a:ln>
              </p:spPr>
              <p:txBody>
                <a:bodyPr vert="eaVert"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sysClr val="windowText" lastClr="000000"/>
                    </a:solidFill>
                    <a:effectLst/>
                    <a:uLnTx/>
                    <a:uFillTx/>
                    <a:latin typeface="Impact" pitchFamily="34" charset="0"/>
                    <a:ea typeface="微软雅黑" pitchFamily="34" charset="-122"/>
                  </a:endParaRPr>
                </a:p>
              </p:txBody>
            </p:sp>
            <p:sp>
              <p:nvSpPr>
                <p:cNvPr id="28" name="Freeform 17"/>
                <p:cNvSpPr>
                  <a:spLocks/>
                </p:cNvSpPr>
                <p:nvPr/>
              </p:nvSpPr>
              <p:spPr bwMode="auto">
                <a:xfrm>
                  <a:off x="3479800" y="2371725"/>
                  <a:ext cx="1093788" cy="1152525"/>
                </a:xfrm>
                <a:custGeom>
                  <a:avLst/>
                  <a:gdLst>
                    <a:gd name="T0" fmla="*/ 142875 w 689"/>
                    <a:gd name="T1" fmla="*/ 1152525 h 726"/>
                    <a:gd name="T2" fmla="*/ 1093788 w 689"/>
                    <a:gd name="T3" fmla="*/ 119063 h 726"/>
                    <a:gd name="T4" fmla="*/ 481013 w 689"/>
                    <a:gd name="T5" fmla="*/ 0 h 726"/>
                    <a:gd name="T6" fmla="*/ 55563 w 689"/>
                    <a:gd name="T7" fmla="*/ 55563 h 726"/>
                    <a:gd name="T8" fmla="*/ 0 w 689"/>
                    <a:gd name="T9" fmla="*/ 481013 h 726"/>
                    <a:gd name="T10" fmla="*/ 142875 w 689"/>
                    <a:gd name="T11" fmla="*/ 1152525 h 72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89" h="726">
                      <a:moveTo>
                        <a:pt x="90" y="726"/>
                      </a:moveTo>
                      <a:cubicBezTo>
                        <a:pt x="182" y="429"/>
                        <a:pt x="404" y="190"/>
                        <a:pt x="689" y="75"/>
                      </a:cubicBezTo>
                      <a:cubicBezTo>
                        <a:pt x="570" y="27"/>
                        <a:pt x="440" y="0"/>
                        <a:pt x="303" y="0"/>
                      </a:cubicBezTo>
                      <a:cubicBezTo>
                        <a:pt x="210" y="0"/>
                        <a:pt x="121" y="12"/>
                        <a:pt x="35" y="35"/>
                      </a:cubicBezTo>
                      <a:cubicBezTo>
                        <a:pt x="12" y="121"/>
                        <a:pt x="0" y="211"/>
                        <a:pt x="0" y="303"/>
                      </a:cubicBezTo>
                      <a:cubicBezTo>
                        <a:pt x="0" y="454"/>
                        <a:pt x="32" y="597"/>
                        <a:pt x="90" y="726"/>
                      </a:cubicBezTo>
                    </a:path>
                  </a:pathLst>
                </a:custGeom>
                <a:solidFill>
                  <a:sysClr val="window" lastClr="FFFFFF">
                    <a:lumMod val="85000"/>
                  </a:sysClr>
                </a:solidFill>
                <a:ln w="9525" cap="rnd">
                  <a:solidFill>
                    <a:sysClr val="window" lastClr="FFFFFF"/>
                  </a:solidFill>
                  <a:round/>
                  <a:headEnd/>
                  <a:tailEnd/>
                </a:ln>
              </p:spPr>
              <p:txBody>
                <a:bodyPr vert="eaVert"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sysClr val="windowText" lastClr="000000"/>
                    </a:solidFill>
                    <a:effectLst/>
                    <a:uLnTx/>
                    <a:uFillTx/>
                    <a:latin typeface="Impact" pitchFamily="34" charset="0"/>
                    <a:ea typeface="微软雅黑" pitchFamily="34" charset="-122"/>
                  </a:endParaRPr>
                </a:p>
              </p:txBody>
            </p:sp>
            <p:sp>
              <p:nvSpPr>
                <p:cNvPr id="29" name="Freeform 18"/>
                <p:cNvSpPr>
                  <a:spLocks/>
                </p:cNvSpPr>
                <p:nvPr/>
              </p:nvSpPr>
              <p:spPr bwMode="auto">
                <a:xfrm>
                  <a:off x="3622675" y="2490788"/>
                  <a:ext cx="1868488" cy="1892300"/>
                </a:xfrm>
                <a:custGeom>
                  <a:avLst/>
                  <a:gdLst>
                    <a:gd name="T0" fmla="*/ 0 w 1177"/>
                    <a:gd name="T1" fmla="*/ 1033463 h 1192"/>
                    <a:gd name="T2" fmla="*/ 914400 w 1177"/>
                    <a:gd name="T3" fmla="*/ 1892300 h 1192"/>
                    <a:gd name="T4" fmla="*/ 1868488 w 1177"/>
                    <a:gd name="T5" fmla="*/ 938213 h 1192"/>
                    <a:gd name="T6" fmla="*/ 950913 w 1177"/>
                    <a:gd name="T7" fmla="*/ 0 h 1192"/>
                    <a:gd name="T8" fmla="*/ 0 w 1177"/>
                    <a:gd name="T9" fmla="*/ 1033463 h 119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77" h="1192">
                      <a:moveTo>
                        <a:pt x="0" y="651"/>
                      </a:moveTo>
                      <a:cubicBezTo>
                        <a:pt x="112" y="900"/>
                        <a:pt x="320" y="1096"/>
                        <a:pt x="576" y="1192"/>
                      </a:cubicBezTo>
                      <a:cubicBezTo>
                        <a:pt x="853" y="1088"/>
                        <a:pt x="1072" y="868"/>
                        <a:pt x="1177" y="591"/>
                      </a:cubicBezTo>
                      <a:cubicBezTo>
                        <a:pt x="1075" y="323"/>
                        <a:pt x="864" y="107"/>
                        <a:pt x="599" y="0"/>
                      </a:cubicBezTo>
                      <a:cubicBezTo>
                        <a:pt x="314" y="115"/>
                        <a:pt x="92" y="354"/>
                        <a:pt x="0" y="651"/>
                      </a:cubicBezTo>
                    </a:path>
                  </a:pathLst>
                </a:custGeom>
                <a:solidFill>
                  <a:srgbClr val="F9F9F9"/>
                </a:solidFill>
                <a:ln w="9525" cap="rnd">
                  <a:solidFill>
                    <a:sysClr val="window" lastClr="FFFFFF"/>
                  </a:solidFill>
                  <a:round/>
                  <a:headEnd/>
                  <a:tailEnd/>
                </a:ln>
              </p:spPr>
              <p:txBody>
                <a:bodyPr vert="eaVert"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sysClr val="windowText" lastClr="000000"/>
                    </a:solidFill>
                    <a:effectLst/>
                    <a:uLnTx/>
                    <a:uFillTx/>
                    <a:latin typeface="Impact" pitchFamily="34" charset="0"/>
                    <a:ea typeface="微软雅黑" pitchFamily="34" charset="-122"/>
                  </a:endParaRPr>
                </a:p>
              </p:txBody>
            </p:sp>
            <p:sp>
              <p:nvSpPr>
                <p:cNvPr id="30" name="Freeform 19"/>
                <p:cNvSpPr>
                  <a:spLocks/>
                </p:cNvSpPr>
                <p:nvPr/>
              </p:nvSpPr>
              <p:spPr bwMode="auto">
                <a:xfrm>
                  <a:off x="3551238" y="3524250"/>
                  <a:ext cx="985837" cy="963613"/>
                </a:xfrm>
                <a:custGeom>
                  <a:avLst/>
                  <a:gdLst>
                    <a:gd name="T0" fmla="*/ 71437 w 621"/>
                    <a:gd name="T1" fmla="*/ 0 h 607"/>
                    <a:gd name="T2" fmla="*/ 0 w 621"/>
                    <a:gd name="T3" fmla="*/ 482600 h 607"/>
                    <a:gd name="T4" fmla="*/ 60325 w 621"/>
                    <a:gd name="T5" fmla="*/ 927100 h 607"/>
                    <a:gd name="T6" fmla="*/ 409575 w 621"/>
                    <a:gd name="T7" fmla="*/ 963613 h 607"/>
                    <a:gd name="T8" fmla="*/ 985837 w 621"/>
                    <a:gd name="T9" fmla="*/ 858838 h 607"/>
                    <a:gd name="T10" fmla="*/ 71437 w 621"/>
                    <a:gd name="T11" fmla="*/ 0 h 60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21" h="607">
                      <a:moveTo>
                        <a:pt x="45" y="0"/>
                      </a:moveTo>
                      <a:cubicBezTo>
                        <a:pt x="16" y="96"/>
                        <a:pt x="0" y="198"/>
                        <a:pt x="0" y="304"/>
                      </a:cubicBezTo>
                      <a:cubicBezTo>
                        <a:pt x="0" y="401"/>
                        <a:pt x="13" y="494"/>
                        <a:pt x="38" y="584"/>
                      </a:cubicBezTo>
                      <a:cubicBezTo>
                        <a:pt x="109" y="599"/>
                        <a:pt x="183" y="607"/>
                        <a:pt x="258" y="607"/>
                      </a:cubicBezTo>
                      <a:cubicBezTo>
                        <a:pt x="386" y="607"/>
                        <a:pt x="508" y="584"/>
                        <a:pt x="621" y="541"/>
                      </a:cubicBezTo>
                      <a:cubicBezTo>
                        <a:pt x="365" y="445"/>
                        <a:pt x="157" y="249"/>
                        <a:pt x="45" y="0"/>
                      </a:cubicBezTo>
                    </a:path>
                  </a:pathLst>
                </a:custGeom>
                <a:solidFill>
                  <a:sysClr val="window" lastClr="FFFFFF">
                    <a:lumMod val="85000"/>
                  </a:sysClr>
                </a:solidFill>
                <a:ln w="9525" cap="rnd">
                  <a:solidFill>
                    <a:sysClr val="window" lastClr="FFFFFF"/>
                  </a:solidFill>
                  <a:round/>
                  <a:headEnd/>
                  <a:tailEnd/>
                </a:ln>
              </p:spPr>
              <p:txBody>
                <a:bodyPr vert="eaVert"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sysClr val="windowText" lastClr="000000"/>
                    </a:solidFill>
                    <a:effectLst/>
                    <a:uLnTx/>
                    <a:uFillTx/>
                    <a:latin typeface="Impact" pitchFamily="34" charset="0"/>
                    <a:ea typeface="微软雅黑" pitchFamily="34" charset="-122"/>
                  </a:endParaRPr>
                </a:p>
              </p:txBody>
            </p:sp>
          </p:grpSp>
          <p:sp>
            <p:nvSpPr>
              <p:cNvPr id="13" name="WordArt 20"/>
              <p:cNvSpPr>
                <a:spLocks noChangeArrowheads="1" noChangeShapeType="1" noTextEdit="1"/>
              </p:cNvSpPr>
              <p:nvPr/>
            </p:nvSpPr>
            <p:spPr bwMode="gray">
              <a:xfrm rot="-2700000">
                <a:off x="2341881" y="1694116"/>
                <a:ext cx="1996709" cy="1036753"/>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spcFirstLastPara="1" wrap="none" fromWordArt="1">
                <a:prstTxWarp prst="textArchUp">
                  <a:avLst>
                    <a:gd name="adj" fmla="val 12776110"/>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zh-CN" altLang="en-US" sz="200" b="0" i="0" u="none" strike="noStrike" kern="10" cap="none" spc="0" normalizeH="0" baseline="0" noProof="0" dirty="0">
                    <a:ln>
                      <a:noFill/>
                    </a:ln>
                    <a:solidFill>
                      <a:srgbClr val="F9F9F9"/>
                    </a:solidFill>
                    <a:effectLst/>
                    <a:uLnTx/>
                    <a:uFillTx/>
                    <a:latin typeface="微软雅黑" pitchFamily="34" charset="-122"/>
                    <a:ea typeface="微软雅黑" pitchFamily="34" charset="-122"/>
                  </a:rPr>
                  <a:t>单击此处输入文字</a:t>
                </a:r>
              </a:p>
            </p:txBody>
          </p:sp>
          <p:sp>
            <p:nvSpPr>
              <p:cNvPr id="14" name="WordArt 20"/>
              <p:cNvSpPr>
                <a:spLocks noChangeArrowheads="1" noChangeShapeType="1" noTextEdit="1"/>
              </p:cNvSpPr>
              <p:nvPr/>
            </p:nvSpPr>
            <p:spPr bwMode="gray">
              <a:xfrm rot="2551090">
                <a:off x="4719711" y="1709819"/>
                <a:ext cx="1996709" cy="1036753"/>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spcFirstLastPara="1" wrap="none" fromWordArt="1">
                <a:prstTxWarp prst="textArchUp">
                  <a:avLst>
                    <a:gd name="adj" fmla="val 12670439"/>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zh-CN" altLang="en-US" sz="200" b="0" i="0" u="none" strike="noStrike" kern="10" cap="none" spc="0" normalizeH="0" baseline="0" noProof="0" dirty="0">
                    <a:ln>
                      <a:noFill/>
                    </a:ln>
                    <a:solidFill>
                      <a:srgbClr val="F9F9F9"/>
                    </a:solidFill>
                    <a:effectLst/>
                    <a:uLnTx/>
                    <a:uFillTx/>
                    <a:latin typeface="微软雅黑" pitchFamily="34" charset="-122"/>
                    <a:ea typeface="微软雅黑" pitchFamily="34" charset="-122"/>
                  </a:rPr>
                  <a:t>单击此处输入文字</a:t>
                </a:r>
              </a:p>
            </p:txBody>
          </p:sp>
          <p:sp>
            <p:nvSpPr>
              <p:cNvPr id="15" name="WordArt 20"/>
              <p:cNvSpPr>
                <a:spLocks noChangeArrowheads="1" noChangeShapeType="1" noTextEdit="1"/>
              </p:cNvSpPr>
              <p:nvPr/>
            </p:nvSpPr>
            <p:spPr bwMode="gray">
              <a:xfrm rot="8257672">
                <a:off x="4732578" y="4159077"/>
                <a:ext cx="1996709" cy="1036753"/>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spcFirstLastPara="1" wrap="none" fromWordArt="1">
                <a:prstTxWarp prst="textArchUp">
                  <a:avLst>
                    <a:gd name="adj" fmla="val 12899033"/>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zh-CN" altLang="en-US" sz="200" b="0" i="0" u="none" strike="noStrike" kern="10" cap="none" spc="0" normalizeH="0" baseline="0" noProof="0" dirty="0">
                    <a:ln>
                      <a:noFill/>
                    </a:ln>
                    <a:solidFill>
                      <a:srgbClr val="F9F9F9"/>
                    </a:solidFill>
                    <a:effectLst/>
                    <a:uLnTx/>
                    <a:uFillTx/>
                    <a:latin typeface="微软雅黑" pitchFamily="34" charset="-122"/>
                    <a:ea typeface="微软雅黑" pitchFamily="34" charset="-122"/>
                  </a:rPr>
                  <a:t>单击此处输入文字</a:t>
                </a:r>
              </a:p>
            </p:txBody>
          </p:sp>
          <p:sp>
            <p:nvSpPr>
              <p:cNvPr id="16" name="WordArt 20"/>
              <p:cNvSpPr>
                <a:spLocks noChangeArrowheads="1" noChangeShapeType="1" noTextEdit="1"/>
              </p:cNvSpPr>
              <p:nvPr/>
            </p:nvSpPr>
            <p:spPr bwMode="gray">
              <a:xfrm rot="13136331">
                <a:off x="2371722" y="4157307"/>
                <a:ext cx="1996709" cy="1036753"/>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spcFirstLastPara="1" wrap="none" fromWordArt="1">
                <a:prstTxWarp prst="textArchUp">
                  <a:avLst>
                    <a:gd name="adj" fmla="val 13018935"/>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zh-CN" altLang="en-US" sz="200" b="0" i="0" u="none" strike="noStrike" kern="10" cap="none" spc="0" normalizeH="0" baseline="0" noProof="0" dirty="0">
                    <a:ln>
                      <a:noFill/>
                    </a:ln>
                    <a:solidFill>
                      <a:srgbClr val="F9F9F9"/>
                    </a:solidFill>
                    <a:effectLst/>
                    <a:uLnTx/>
                    <a:uFillTx/>
                    <a:latin typeface="微软雅黑" pitchFamily="34" charset="-122"/>
                    <a:ea typeface="微软雅黑" pitchFamily="34" charset="-122"/>
                  </a:rPr>
                  <a:t>单击此处输入文字</a:t>
                </a:r>
              </a:p>
            </p:txBody>
          </p:sp>
          <p:sp>
            <p:nvSpPr>
              <p:cNvPr id="17" name="矩形 16"/>
              <p:cNvSpPr/>
              <p:nvPr/>
            </p:nvSpPr>
            <p:spPr>
              <a:xfrm>
                <a:off x="4120595" y="3167390"/>
                <a:ext cx="902811"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zh-CN" altLang="en-US" sz="2800" b="1" i="0" u="none" strike="noStrike" kern="0" cap="none" spc="0" normalizeH="0" baseline="0" noProof="0" dirty="0">
                    <a:ln>
                      <a:noFill/>
                    </a:ln>
                    <a:solidFill>
                      <a:srgbClr val="7D7D7D"/>
                    </a:solidFill>
                    <a:effectLst/>
                    <a:uLnTx/>
                    <a:uFillTx/>
                    <a:latin typeface="微软雅黑" pitchFamily="34" charset="-122"/>
                    <a:ea typeface="微软雅黑" pitchFamily="34" charset="-122"/>
                  </a:rPr>
                  <a:t>文本</a:t>
                </a:r>
                <a:endParaRPr kumimoji="0" lang="zh-CN" altLang="en-US" sz="1800" b="0" i="0" u="none" strike="noStrike" kern="0" cap="none" spc="0" normalizeH="0" baseline="0" noProof="0" dirty="0">
                  <a:ln>
                    <a:noFill/>
                  </a:ln>
                  <a:solidFill>
                    <a:srgbClr val="7D7D7D"/>
                  </a:solidFill>
                  <a:effectLst/>
                  <a:uLnTx/>
                  <a:uFillTx/>
                  <a:latin typeface="Impact" pitchFamily="34" charset="0"/>
                  <a:ea typeface="微软雅黑" pitchFamily="34" charset="-122"/>
                </a:endParaRPr>
              </a:p>
            </p:txBody>
          </p:sp>
        </p:grpSp>
        <p:sp>
          <p:nvSpPr>
            <p:cNvPr id="8" name="TextBox 7"/>
            <p:cNvSpPr txBox="1"/>
            <p:nvPr/>
          </p:nvSpPr>
          <p:spPr bwMode="auto">
            <a:xfrm>
              <a:off x="538957" y="3987158"/>
              <a:ext cx="1728787" cy="1062037"/>
            </a:xfrm>
            <a:prstGeom prst="rect">
              <a:avLst/>
            </a:prstGeom>
            <a:noFill/>
          </p:spPr>
          <p:txBody>
            <a:bodyPr>
              <a:spAutoFit/>
            </a:bodyPr>
            <a:lstStyle/>
            <a:p>
              <a:pPr marL="0" marR="0" lvl="0" indent="0" defTabSz="914400" eaLnBrk="1" fontAlgn="auto" latinLnBrk="0" hangingPunct="1">
                <a:lnSpc>
                  <a:spcPct val="150000"/>
                </a:lnSpc>
                <a:spcBef>
                  <a:spcPts val="0"/>
                </a:spcBef>
                <a:spcAft>
                  <a:spcPts val="0"/>
                </a:spcAft>
                <a:buClrTx/>
                <a:buSzTx/>
                <a:buFontTx/>
                <a:buNone/>
                <a:tabLst/>
                <a:defRPr/>
              </a:pPr>
              <a:r>
                <a:rPr kumimoji="0" lang="zh-CN" altLang="en-US" sz="1050" b="0" i="0" u="none" strike="noStrike" kern="0" cap="none" spc="0" normalizeH="0" baseline="0" noProof="0" dirty="0">
                  <a:ln>
                    <a:noFill/>
                  </a:ln>
                  <a:solidFill>
                    <a:srgbClr val="4D4D4D"/>
                  </a:solidFill>
                  <a:effectLst/>
                  <a:uLnTx/>
                  <a:uFillTx/>
                  <a:latin typeface="微软雅黑" pitchFamily="34" charset="-122"/>
                  <a:ea typeface="微软雅黑" pitchFamily="34" charset="-122"/>
                </a:rPr>
                <a:t>单击此处添加段落文本单击此处添加段落文本单击此处添加段落文本单击此处添加段落文本</a:t>
              </a:r>
            </a:p>
          </p:txBody>
        </p:sp>
        <p:sp>
          <p:nvSpPr>
            <p:cNvPr id="9" name="TextBox 8"/>
            <p:cNvSpPr txBox="1"/>
            <p:nvPr/>
          </p:nvSpPr>
          <p:spPr bwMode="auto">
            <a:xfrm>
              <a:off x="538957" y="1842394"/>
              <a:ext cx="1728787" cy="1062037"/>
            </a:xfrm>
            <a:prstGeom prst="rect">
              <a:avLst/>
            </a:prstGeom>
            <a:noFill/>
          </p:spPr>
          <p:txBody>
            <a:bodyPr>
              <a:spAutoFit/>
            </a:bodyPr>
            <a:lstStyle/>
            <a:p>
              <a:pPr marL="0" marR="0" lvl="0" indent="0" defTabSz="914400" eaLnBrk="1" fontAlgn="auto" latinLnBrk="0" hangingPunct="1">
                <a:lnSpc>
                  <a:spcPct val="150000"/>
                </a:lnSpc>
                <a:spcBef>
                  <a:spcPts val="0"/>
                </a:spcBef>
                <a:spcAft>
                  <a:spcPts val="0"/>
                </a:spcAft>
                <a:buClrTx/>
                <a:buSzTx/>
                <a:buFontTx/>
                <a:buNone/>
                <a:tabLst/>
                <a:defRPr/>
              </a:pPr>
              <a:r>
                <a:rPr kumimoji="0" lang="zh-CN" altLang="en-US" sz="1050" b="0" i="0" u="none" strike="noStrike" kern="0" cap="none" spc="0" normalizeH="0" baseline="0" noProof="0" dirty="0">
                  <a:ln>
                    <a:noFill/>
                  </a:ln>
                  <a:solidFill>
                    <a:srgbClr val="4D4D4D"/>
                  </a:solidFill>
                  <a:effectLst/>
                  <a:uLnTx/>
                  <a:uFillTx/>
                  <a:latin typeface="微软雅黑" pitchFamily="34" charset="-122"/>
                  <a:ea typeface="微软雅黑" pitchFamily="34" charset="-122"/>
                </a:rPr>
                <a:t>单击此处添加段落文本单击此处添加段落文本单击此处添加段落文本单击此处添加段落文本</a:t>
              </a:r>
            </a:p>
          </p:txBody>
        </p:sp>
        <p:sp>
          <p:nvSpPr>
            <p:cNvPr id="10" name="TextBox 9"/>
            <p:cNvSpPr txBox="1"/>
            <p:nvPr/>
          </p:nvSpPr>
          <p:spPr bwMode="auto">
            <a:xfrm>
              <a:off x="6802905" y="1842394"/>
              <a:ext cx="1728787" cy="1062037"/>
            </a:xfrm>
            <a:prstGeom prst="rect">
              <a:avLst/>
            </a:prstGeom>
            <a:noFill/>
          </p:spPr>
          <p:txBody>
            <a:bodyPr>
              <a:spAutoFit/>
            </a:bodyPr>
            <a:lstStyle/>
            <a:p>
              <a:pPr marL="0" marR="0" lvl="0" indent="0" algn="r" defTabSz="914400" eaLnBrk="1" fontAlgn="auto" latinLnBrk="0" hangingPunct="1">
                <a:lnSpc>
                  <a:spcPct val="150000"/>
                </a:lnSpc>
                <a:spcBef>
                  <a:spcPts val="0"/>
                </a:spcBef>
                <a:spcAft>
                  <a:spcPts val="0"/>
                </a:spcAft>
                <a:buClrTx/>
                <a:buSzTx/>
                <a:buFontTx/>
                <a:buNone/>
                <a:tabLst/>
                <a:defRPr/>
              </a:pPr>
              <a:r>
                <a:rPr kumimoji="0" lang="zh-CN" altLang="en-US" sz="1050" b="0" i="0" u="none" strike="noStrike" kern="0" cap="none" spc="0" normalizeH="0" baseline="0" noProof="0" dirty="0">
                  <a:ln>
                    <a:noFill/>
                  </a:ln>
                  <a:solidFill>
                    <a:srgbClr val="4D4D4D"/>
                  </a:solidFill>
                  <a:effectLst/>
                  <a:uLnTx/>
                  <a:uFillTx/>
                  <a:latin typeface="微软雅黑" pitchFamily="34" charset="-122"/>
                  <a:ea typeface="微软雅黑" pitchFamily="34" charset="-122"/>
                </a:rPr>
                <a:t>单击此处添加段落文本单击此处添加段落文本单击此处添加段落文本单击此处添加段落文本</a:t>
              </a:r>
            </a:p>
          </p:txBody>
        </p:sp>
        <p:sp>
          <p:nvSpPr>
            <p:cNvPr id="11" name="TextBox 10"/>
            <p:cNvSpPr txBox="1"/>
            <p:nvPr/>
          </p:nvSpPr>
          <p:spPr bwMode="auto">
            <a:xfrm>
              <a:off x="6874913" y="3987158"/>
              <a:ext cx="1728787" cy="1062037"/>
            </a:xfrm>
            <a:prstGeom prst="rect">
              <a:avLst/>
            </a:prstGeom>
            <a:noFill/>
          </p:spPr>
          <p:txBody>
            <a:bodyPr>
              <a:spAutoFit/>
            </a:bodyPr>
            <a:lstStyle/>
            <a:p>
              <a:pPr marL="0" marR="0" lvl="0" indent="0" algn="r" defTabSz="914400" eaLnBrk="1" fontAlgn="auto" latinLnBrk="0" hangingPunct="1">
                <a:lnSpc>
                  <a:spcPct val="150000"/>
                </a:lnSpc>
                <a:spcBef>
                  <a:spcPts val="0"/>
                </a:spcBef>
                <a:spcAft>
                  <a:spcPts val="0"/>
                </a:spcAft>
                <a:buClrTx/>
                <a:buSzTx/>
                <a:buFontTx/>
                <a:buNone/>
                <a:tabLst/>
                <a:defRPr/>
              </a:pPr>
              <a:r>
                <a:rPr kumimoji="0" lang="zh-CN" altLang="en-US" sz="1050" b="0" i="0" u="none" strike="noStrike" kern="0" cap="none" spc="0" normalizeH="0" baseline="0" noProof="0" dirty="0">
                  <a:ln>
                    <a:noFill/>
                  </a:ln>
                  <a:solidFill>
                    <a:srgbClr val="4D4D4D"/>
                  </a:solidFill>
                  <a:effectLst/>
                  <a:uLnTx/>
                  <a:uFillTx/>
                  <a:latin typeface="微软雅黑" pitchFamily="34" charset="-122"/>
                  <a:ea typeface="微软雅黑" pitchFamily="34" charset="-122"/>
                </a:rPr>
                <a:t>单击此处添加段落文本单击此处添加段落文本单击此处添加段落文本单击此处添加段落文本</a:t>
              </a:r>
            </a:p>
          </p:txBody>
        </p:sp>
      </p:grpSp>
    </p:spTree>
    <p:extLst>
      <p:ext uri="{BB962C8B-B14F-4D97-AF65-F5344CB8AC3E}">
        <p14:creationId xmlns:p14="http://schemas.microsoft.com/office/powerpoint/2010/main" val="2964927444"/>
      </p:ext>
    </p:extLst>
  </p:cSld>
  <p:clrMapOvr>
    <a:masterClrMapping/>
  </p:clrMapOvr>
  <p:timing>
    <p:tnLst>
      <p:par>
        <p:cTn id="1" dur="indefinite" restart="never" nodeType="tmRoot"/>
      </p:par>
    </p:tnLst>
  </p:timing>
</p:sld>
</file>

<file path=ppt/theme/theme1.xml><?xml version="1.0" encoding="utf-8"?>
<a:theme xmlns:a="http://schemas.openxmlformats.org/drawingml/2006/main" name="2_E13D0704E7463D7F58C3C1A3904193E1">
  <a:themeElements>
    <a:clrScheme name="SoEasy_变色">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B2B2B2"/>
      </a:accent6>
      <a:hlink>
        <a:srgbClr val="5F5F5F"/>
      </a:hlink>
      <a:folHlink>
        <a:srgbClr val="919191"/>
      </a:folHlink>
    </a:clrScheme>
    <a:fontScheme name="自定义 2">
      <a:majorFont>
        <a:latin typeface="Cambria"/>
        <a:ea typeface="微软雅黑"/>
        <a:cs typeface=""/>
      </a:majorFont>
      <a:minorFont>
        <a:latin typeface="Calibri"/>
        <a:ea typeface="微软雅黑"/>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485</TotalTime>
  <Words>114</Words>
  <Application>Microsoft Office PowerPoint</Application>
  <PresentationFormat>全屏显示(4:3)</PresentationFormat>
  <Paragraphs>11</Paragraphs>
  <Slides>1</Slides>
  <Notes>1</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1</vt:i4>
      </vt:variant>
    </vt:vector>
  </HeadingPairs>
  <TitlesOfParts>
    <vt:vector size="8" baseType="lpstr">
      <vt:lpstr>宋体</vt:lpstr>
      <vt:lpstr>微软雅黑</vt:lpstr>
      <vt:lpstr>Arial</vt:lpstr>
      <vt:lpstr>Calibri</vt:lpstr>
      <vt:lpstr>Cambria</vt:lpstr>
      <vt:lpstr>Impact</vt:lpstr>
      <vt:lpstr>2_E13D0704E7463D7F58C3C1A3904193E1</vt:lpstr>
      <vt:lpstr>PowerPoint 演示文稿</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pptfans</dc:title>
  <dc:subject/>
  <dc:creator/>
  <cp:keywords/>
  <dc:description/>
  <cp:lastModifiedBy>Windows 用户</cp:lastModifiedBy>
  <cp:revision>64</cp:revision>
  <dcterms:created xsi:type="dcterms:W3CDTF">2012-07-20T03:07:30Z</dcterms:created>
  <dcterms:modified xsi:type="dcterms:W3CDTF">2013-05-20T10:20:21Z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resentation">
    <vt:lpwstr>pptfans</vt:lpwstr>
  </property>
  <property fmtid="{D5CDD505-2E9C-101B-9397-08002B2CF9AE}" pid="3" name="SlideDescription">
    <vt:lpwstr/>
  </property>
</Properties>
</file>