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06AE9-A0E8-4F42-9D7B-D5204BA8F417}" type="datetimeFigureOut">
              <a:rPr lang="zh-CN" altLang="en-US" smtClean="0"/>
              <a:t>2013/5/20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1D5210-1C69-4777-B594-C351BC8903D7}" type="slidenum">
              <a:rPr lang="zh-CN" altLang="en-US" smtClean="0"/>
              <a:t>‹#›</a:t>
            </a:fld>
            <a:endParaRPr lang="zh-CN" altLang="en-US"/>
          </a:p>
        </p:txBody>
      </p:sp>
    </p:spTree>
    <p:extLst>
      <p:ext uri="{BB962C8B-B14F-4D97-AF65-F5344CB8AC3E}">
        <p14:creationId xmlns:p14="http://schemas.microsoft.com/office/powerpoint/2010/main" val="397954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更多</a:t>
            </a:r>
            <a:r>
              <a:rPr lang="en-US" altLang="zh-CN" dirty="0" smtClean="0"/>
              <a:t>PPT</a:t>
            </a:r>
            <a:r>
              <a:rPr lang="zh-CN" altLang="en-US" dirty="0" smtClean="0"/>
              <a:t>素材与教程，请登录</a:t>
            </a:r>
            <a:r>
              <a:rPr lang="en-US" altLang="zh-CN" dirty="0" err="1" smtClean="0"/>
              <a:t>PPTfans,PPT</a:t>
            </a:r>
            <a:r>
              <a:rPr lang="zh-CN" altLang="en-US" dirty="0" smtClean="0"/>
              <a:t>设计教程网：</a:t>
            </a:r>
            <a:r>
              <a:rPr lang="en-US" altLang="zh-CN" dirty="0" smtClean="0"/>
              <a:t>http://www.pptfans.cn</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0A3D8186-F5B0-452D-B02B-CF1A72D8DA10}" type="slidenum">
              <a:rPr lang="zh-CN" altLang="en-US" smtClean="0"/>
              <a:pPr/>
              <a:t>1</a:t>
            </a:fld>
            <a:endParaRPr lang="zh-CN" altLang="en-US"/>
          </a:p>
        </p:txBody>
      </p:sp>
    </p:spTree>
    <p:extLst>
      <p:ext uri="{BB962C8B-B14F-4D97-AF65-F5344CB8AC3E}">
        <p14:creationId xmlns:p14="http://schemas.microsoft.com/office/powerpoint/2010/main" val="1712318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3" name="页脚占位符 2"/>
          <p:cNvSpPr>
            <a:spLocks noGrp="1"/>
          </p:cNvSpPr>
          <p:nvPr>
            <p:ph type="ftr" sz="quarter" idx="11"/>
          </p:nvPr>
        </p:nvSpPr>
        <p:spPr/>
        <p:txBody>
          <a:bodyPr/>
          <a:lstStyle/>
          <a:p>
            <a:endParaRPr lang="en-US" dirty="0">
              <a:solidFill>
                <a:prstClr val="black">
                  <a:tint val="75000"/>
                </a:prstClr>
              </a:solidFill>
            </a:endParaRPr>
          </a:p>
        </p:txBody>
      </p:sp>
      <p:sp>
        <p:nvSpPr>
          <p:cNvPr id="4" name="灯片编号占位符 3"/>
          <p:cNvSpPr>
            <a:spLocks noGrp="1"/>
          </p:cNvSpPr>
          <p:nvPr>
            <p:ph type="sldNum" sz="quarter" idx="12"/>
          </p:nvPr>
        </p:nvSpPr>
        <p:spPr/>
        <p:txBody>
          <a:body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566797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244300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67185" y="1075101"/>
            <a:ext cx="8009631" cy="4707798"/>
            <a:chOff x="567185" y="1019573"/>
            <a:chExt cx="8009631" cy="4707798"/>
          </a:xfrm>
        </p:grpSpPr>
        <p:grpSp>
          <p:nvGrpSpPr>
            <p:cNvPr id="3" name="组合 2"/>
            <p:cNvGrpSpPr/>
            <p:nvPr/>
          </p:nvGrpSpPr>
          <p:grpSpPr>
            <a:xfrm>
              <a:off x="2409975" y="1130630"/>
              <a:ext cx="4391025" cy="4397375"/>
              <a:chOff x="2409975" y="1130630"/>
              <a:chExt cx="4391025" cy="4397375"/>
            </a:xfrm>
          </p:grpSpPr>
          <p:sp>
            <p:nvSpPr>
              <p:cNvPr id="8" name="Freeform 8"/>
              <p:cNvSpPr>
                <a:spLocks/>
              </p:cNvSpPr>
              <p:nvPr/>
            </p:nvSpPr>
            <p:spPr bwMode="auto">
              <a:xfrm>
                <a:off x="4605487" y="3329317"/>
                <a:ext cx="2195513" cy="2198688"/>
              </a:xfrm>
              <a:custGeom>
                <a:avLst/>
                <a:gdLst>
                  <a:gd name="T0" fmla="*/ 0 w 1383"/>
                  <a:gd name="T1" fmla="*/ 2147483647 h 1385"/>
                  <a:gd name="T2" fmla="*/ 904737094 w 1383"/>
                  <a:gd name="T3" fmla="*/ 2147483647 h 1385"/>
                  <a:gd name="T4" fmla="*/ 2147483647 w 1383"/>
                  <a:gd name="T5" fmla="*/ 909777407 h 1385"/>
                  <a:gd name="T6" fmla="*/ 2147483647 w 1383"/>
                  <a:gd name="T7" fmla="*/ 0 h 1385"/>
                  <a:gd name="T8" fmla="*/ 1590219750 w 1383"/>
                  <a:gd name="T9" fmla="*/ 1580139122 h 1385"/>
                  <a:gd name="T10" fmla="*/ 0 w 1383"/>
                  <a:gd name="T11" fmla="*/ 2147483647 h 13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83" h="1385">
                    <a:moveTo>
                      <a:pt x="0" y="1320"/>
                    </a:moveTo>
                    <a:cubicBezTo>
                      <a:pt x="112" y="1362"/>
                      <a:pt x="233" y="1385"/>
                      <a:pt x="359" y="1385"/>
                    </a:cubicBezTo>
                    <a:cubicBezTo>
                      <a:pt x="925" y="1385"/>
                      <a:pt x="1383" y="927"/>
                      <a:pt x="1383" y="361"/>
                    </a:cubicBezTo>
                    <a:cubicBezTo>
                      <a:pt x="1383" y="234"/>
                      <a:pt x="1360" y="112"/>
                      <a:pt x="1318" y="0"/>
                    </a:cubicBezTo>
                    <a:cubicBezTo>
                      <a:pt x="1203" y="305"/>
                      <a:pt x="948" y="540"/>
                      <a:pt x="631" y="627"/>
                    </a:cubicBezTo>
                    <a:cubicBezTo>
                      <a:pt x="545" y="947"/>
                      <a:pt x="308" y="1206"/>
                      <a:pt x="0" y="1320"/>
                    </a:cubicBezTo>
                  </a:path>
                </a:pathLst>
              </a:custGeom>
              <a:gradFill rotWithShape="0">
                <a:gsLst>
                  <a:gs pos="0">
                    <a:srgbClr val="2676FF"/>
                  </a:gs>
                  <a:gs pos="100000">
                    <a:srgbClr val="2676FF">
                      <a:lumMod val="60000"/>
                      <a:lumOff val="40000"/>
                    </a:srgbClr>
                  </a:gs>
                </a:gsLst>
                <a:lin ang="16200000"/>
              </a:gradFill>
              <a:ln w="3175" cap="flat" cmpd="sng">
                <a:solidFill>
                  <a:sysClr val="window" lastClr="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9" name="Freeform 12"/>
              <p:cNvSpPr>
                <a:spLocks/>
              </p:cNvSpPr>
              <p:nvPr/>
            </p:nvSpPr>
            <p:spPr bwMode="auto">
              <a:xfrm>
                <a:off x="5557987" y="2333955"/>
                <a:ext cx="1139825" cy="1990725"/>
              </a:xfrm>
              <a:custGeom>
                <a:avLst/>
                <a:gdLst>
                  <a:gd name="T0" fmla="*/ 0 w 718"/>
                  <a:gd name="T1" fmla="*/ 1580138763 h 1254"/>
                  <a:gd name="T2" fmla="*/ 166330313 w 718"/>
                  <a:gd name="T3" fmla="*/ 2147483647 h 1254"/>
                  <a:gd name="T4" fmla="*/ 78125638 w 718"/>
                  <a:gd name="T5" fmla="*/ 2147483647 h 1254"/>
                  <a:gd name="T6" fmla="*/ 1809472188 w 718"/>
                  <a:gd name="T7" fmla="*/ 1580138763 h 1254"/>
                  <a:gd name="T8" fmla="*/ 78125638 w 718"/>
                  <a:gd name="T9" fmla="*/ 0 h 1254"/>
                  <a:gd name="T10" fmla="*/ 166330313 w 718"/>
                  <a:gd name="T11" fmla="*/ 670361563 h 1254"/>
                  <a:gd name="T12" fmla="*/ 0 w 718"/>
                  <a:gd name="T13" fmla="*/ 1580138763 h 12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8" h="1254">
                    <a:moveTo>
                      <a:pt x="0" y="627"/>
                    </a:moveTo>
                    <a:cubicBezTo>
                      <a:pt x="42" y="739"/>
                      <a:pt x="66" y="861"/>
                      <a:pt x="66" y="988"/>
                    </a:cubicBezTo>
                    <a:cubicBezTo>
                      <a:pt x="66" y="1080"/>
                      <a:pt x="53" y="1169"/>
                      <a:pt x="31" y="1254"/>
                    </a:cubicBezTo>
                    <a:cubicBezTo>
                      <a:pt x="348" y="1167"/>
                      <a:pt x="603" y="932"/>
                      <a:pt x="718" y="627"/>
                    </a:cubicBezTo>
                    <a:cubicBezTo>
                      <a:pt x="603" y="323"/>
                      <a:pt x="348" y="87"/>
                      <a:pt x="31" y="0"/>
                    </a:cubicBezTo>
                    <a:cubicBezTo>
                      <a:pt x="53" y="85"/>
                      <a:pt x="66" y="174"/>
                      <a:pt x="66" y="266"/>
                    </a:cubicBezTo>
                    <a:cubicBezTo>
                      <a:pt x="66" y="393"/>
                      <a:pt x="42" y="515"/>
                      <a:pt x="0" y="627"/>
                    </a:cubicBezTo>
                  </a:path>
                </a:pathLst>
              </a:custGeom>
              <a:solidFill>
                <a:srgbClr val="2676FF">
                  <a:lumMod val="40000"/>
                  <a:lumOff val="60000"/>
                </a:srgbClr>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10" name="Freeform 10"/>
              <p:cNvSpPr>
                <a:spLocks/>
              </p:cNvSpPr>
              <p:nvPr/>
            </p:nvSpPr>
            <p:spPr bwMode="auto">
              <a:xfrm>
                <a:off x="4605487" y="1130630"/>
                <a:ext cx="2195513" cy="2198687"/>
              </a:xfrm>
              <a:custGeom>
                <a:avLst/>
                <a:gdLst>
                  <a:gd name="T0" fmla="*/ 1590219750 w 1383"/>
                  <a:gd name="T1" fmla="*/ 1910278003 h 1385"/>
                  <a:gd name="T2" fmla="*/ 2147483647 w 1383"/>
                  <a:gd name="T3" fmla="*/ 2147483647 h 1385"/>
                  <a:gd name="T4" fmla="*/ 2147483647 w 1383"/>
                  <a:gd name="T5" fmla="*/ 2147483647 h 1385"/>
                  <a:gd name="T6" fmla="*/ 904737094 w 1383"/>
                  <a:gd name="T7" fmla="*/ 0 h 1385"/>
                  <a:gd name="T8" fmla="*/ 0 w 1383"/>
                  <a:gd name="T9" fmla="*/ 163809325 h 1385"/>
                  <a:gd name="T10" fmla="*/ 1590219750 w 1383"/>
                  <a:gd name="T11" fmla="*/ 1910278003 h 13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83" h="1385">
                    <a:moveTo>
                      <a:pt x="631" y="758"/>
                    </a:moveTo>
                    <a:cubicBezTo>
                      <a:pt x="948" y="845"/>
                      <a:pt x="1203" y="1081"/>
                      <a:pt x="1318" y="1385"/>
                    </a:cubicBezTo>
                    <a:cubicBezTo>
                      <a:pt x="1360" y="1273"/>
                      <a:pt x="1383" y="1151"/>
                      <a:pt x="1383" y="1024"/>
                    </a:cubicBezTo>
                    <a:cubicBezTo>
                      <a:pt x="1383" y="459"/>
                      <a:pt x="925" y="0"/>
                      <a:pt x="359" y="0"/>
                    </a:cubicBezTo>
                    <a:cubicBezTo>
                      <a:pt x="233" y="0"/>
                      <a:pt x="112" y="23"/>
                      <a:pt x="0" y="65"/>
                    </a:cubicBezTo>
                    <a:cubicBezTo>
                      <a:pt x="308" y="180"/>
                      <a:pt x="545" y="438"/>
                      <a:pt x="631" y="758"/>
                    </a:cubicBezTo>
                  </a:path>
                </a:pathLst>
              </a:custGeom>
              <a:gradFill>
                <a:gsLst>
                  <a:gs pos="100000">
                    <a:srgbClr val="9BBB59">
                      <a:lumMod val="75000"/>
                    </a:srgbClr>
                  </a:gs>
                  <a:gs pos="0">
                    <a:srgbClr val="9BBB59">
                      <a:lumMod val="20000"/>
                      <a:lumOff val="80000"/>
                    </a:srgbClr>
                  </a:gs>
                </a:gsLst>
                <a:lin ang="5400000" scaled="0"/>
              </a:gradFill>
              <a:ln w="3175" cap="flat" cmpd="sng" algn="ctr">
                <a:noFill/>
                <a:prstDash val="solid"/>
              </a:ln>
              <a:effectLst>
                <a:outerShdw blurRad="50800" dist="38100" dir="2700000" algn="tl" rotWithShape="0">
                  <a:prstClr val="black">
                    <a:alpha val="40000"/>
                  </a:prstClr>
                </a:outerShdw>
                <a:reflection blurRad="6350" stA="52000" endA="300" endPos="35000" dir="5400000" sy="-100000" algn="bl" rotWithShape="0"/>
              </a:effectLst>
              <a:ex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tabLst/>
                  <a:defRPr/>
                </a:pPr>
                <a:endParaRPr kumimoji="0" lang="zh-CN" altLang="en-US" sz="2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11" name="Freeform 18"/>
              <p:cNvSpPr>
                <a:spLocks/>
              </p:cNvSpPr>
              <p:nvPr/>
            </p:nvSpPr>
            <p:spPr bwMode="auto">
              <a:xfrm>
                <a:off x="2409975" y="3329317"/>
                <a:ext cx="2195512" cy="2198688"/>
              </a:xfrm>
              <a:custGeom>
                <a:avLst/>
                <a:gdLst>
                  <a:gd name="T0" fmla="*/ 1897676430 w 1383"/>
                  <a:gd name="T1" fmla="*/ 1580139122 h 1385"/>
                  <a:gd name="T2" fmla="*/ 163809325 w 1383"/>
                  <a:gd name="T3" fmla="*/ 0 h 1385"/>
                  <a:gd name="T4" fmla="*/ 0 w 1383"/>
                  <a:gd name="T5" fmla="*/ 909777407 h 1385"/>
                  <a:gd name="T6" fmla="*/ 2147483647 w 1383"/>
                  <a:gd name="T7" fmla="*/ 2147483647 h 1385"/>
                  <a:gd name="T8" fmla="*/ 2147483647 w 1383"/>
                  <a:gd name="T9" fmla="*/ 2147483647 h 1385"/>
                  <a:gd name="T10" fmla="*/ 1897676430 w 1383"/>
                  <a:gd name="T11" fmla="*/ 1580139122 h 13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83" h="1385">
                    <a:moveTo>
                      <a:pt x="753" y="627"/>
                    </a:moveTo>
                    <a:cubicBezTo>
                      <a:pt x="436" y="540"/>
                      <a:pt x="180" y="305"/>
                      <a:pt x="65" y="0"/>
                    </a:cubicBezTo>
                    <a:cubicBezTo>
                      <a:pt x="23" y="112"/>
                      <a:pt x="0" y="234"/>
                      <a:pt x="0" y="361"/>
                    </a:cubicBezTo>
                    <a:cubicBezTo>
                      <a:pt x="0" y="927"/>
                      <a:pt x="459" y="1385"/>
                      <a:pt x="1024" y="1385"/>
                    </a:cubicBezTo>
                    <a:cubicBezTo>
                      <a:pt x="1151" y="1385"/>
                      <a:pt x="1271" y="1362"/>
                      <a:pt x="1383" y="1320"/>
                    </a:cubicBezTo>
                    <a:cubicBezTo>
                      <a:pt x="1076" y="1206"/>
                      <a:pt x="839" y="947"/>
                      <a:pt x="753" y="627"/>
                    </a:cubicBezTo>
                  </a:path>
                </a:pathLst>
              </a:custGeom>
              <a:gradFill>
                <a:gsLst>
                  <a:gs pos="100000">
                    <a:srgbClr val="9BBB59">
                      <a:lumMod val="75000"/>
                    </a:srgbClr>
                  </a:gs>
                  <a:gs pos="0">
                    <a:srgbClr val="9BBB59">
                      <a:lumMod val="20000"/>
                      <a:lumOff val="80000"/>
                    </a:srgbClr>
                  </a:gs>
                </a:gsLst>
                <a:lin ang="5400000" scaled="0"/>
              </a:gradFill>
              <a:ln w="3175" cap="flat" cmpd="sng" algn="ctr">
                <a:noFill/>
                <a:prstDash val="solid"/>
              </a:ln>
              <a:effectLst>
                <a:outerShdw blurRad="50800" dist="38100" dir="2700000" algn="tl" rotWithShape="0">
                  <a:prstClr val="black">
                    <a:alpha val="40000"/>
                  </a:prstClr>
                </a:outerShdw>
                <a:reflection blurRad="6350" stA="52000" endA="300" endPos="35000" dir="5400000" sy="-100000" algn="bl" rotWithShape="0"/>
              </a:effectLst>
              <a:ex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tabLst/>
                  <a:defRPr/>
                </a:pPr>
                <a:endParaRPr kumimoji="0" lang="zh-CN" altLang="en-US" sz="2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12" name="Freeform 14"/>
              <p:cNvSpPr>
                <a:spLocks/>
              </p:cNvSpPr>
              <p:nvPr/>
            </p:nvSpPr>
            <p:spPr bwMode="auto">
              <a:xfrm>
                <a:off x="4605487" y="3329317"/>
                <a:ext cx="1057275" cy="1054100"/>
              </a:xfrm>
              <a:custGeom>
                <a:avLst/>
                <a:gdLst>
                  <a:gd name="T0" fmla="*/ 0 w 666"/>
                  <a:gd name="T1" fmla="*/ 599 h 664"/>
                  <a:gd name="T2" fmla="*/ 359 w 666"/>
                  <a:gd name="T3" fmla="*/ 664 h 664"/>
                  <a:gd name="T4" fmla="*/ 631 w 666"/>
                  <a:gd name="T5" fmla="*/ 627 h 664"/>
                  <a:gd name="T6" fmla="*/ 666 w 666"/>
                  <a:gd name="T7" fmla="*/ 361 h 664"/>
                  <a:gd name="T8" fmla="*/ 600 w 666"/>
                  <a:gd name="T9" fmla="*/ 0 h 664"/>
                  <a:gd name="T10" fmla="*/ 0 w 666"/>
                  <a:gd name="T11" fmla="*/ 599 h 664"/>
                </a:gdLst>
                <a:ahLst/>
                <a:cxnLst>
                  <a:cxn ang="0">
                    <a:pos x="T0" y="T1"/>
                  </a:cxn>
                  <a:cxn ang="0">
                    <a:pos x="T2" y="T3"/>
                  </a:cxn>
                  <a:cxn ang="0">
                    <a:pos x="T4" y="T5"/>
                  </a:cxn>
                  <a:cxn ang="0">
                    <a:pos x="T6" y="T7"/>
                  </a:cxn>
                  <a:cxn ang="0">
                    <a:pos x="T8" y="T9"/>
                  </a:cxn>
                  <a:cxn ang="0">
                    <a:pos x="T10" y="T11"/>
                  </a:cxn>
                </a:cxnLst>
                <a:rect l="0" t="0" r="r" b="b"/>
                <a:pathLst>
                  <a:path w="666" h="664">
                    <a:moveTo>
                      <a:pt x="0" y="599"/>
                    </a:moveTo>
                    <a:cubicBezTo>
                      <a:pt x="112" y="641"/>
                      <a:pt x="233" y="664"/>
                      <a:pt x="359" y="664"/>
                    </a:cubicBezTo>
                    <a:cubicBezTo>
                      <a:pt x="453" y="664"/>
                      <a:pt x="544" y="651"/>
                      <a:pt x="631" y="627"/>
                    </a:cubicBezTo>
                    <a:cubicBezTo>
                      <a:pt x="653" y="542"/>
                      <a:pt x="666" y="453"/>
                      <a:pt x="666" y="361"/>
                    </a:cubicBezTo>
                    <a:cubicBezTo>
                      <a:pt x="666" y="234"/>
                      <a:pt x="642" y="112"/>
                      <a:pt x="600" y="0"/>
                    </a:cubicBezTo>
                    <a:cubicBezTo>
                      <a:pt x="496" y="276"/>
                      <a:pt x="276" y="496"/>
                      <a:pt x="0" y="599"/>
                    </a:cubicBezTo>
                  </a:path>
                </a:pathLst>
              </a:custGeom>
              <a:solidFill>
                <a:srgbClr val="2676FF">
                  <a:lumMod val="20000"/>
                  <a:lumOff val="80000"/>
                </a:srgbClr>
              </a:solidFill>
              <a:ln w="3175" cap="rnd" cmpd="sng">
                <a:solidFill>
                  <a:sysClr val="window" lastClr="FFFFFF"/>
                </a:solidFill>
                <a:prstDash val="solid"/>
                <a:round/>
                <a:headEnd type="none" w="med" len="med"/>
                <a:tailEnd type="none" w="med" len="med"/>
              </a:ln>
              <a:effectLst>
                <a:outerShdw blurRad="50800" dist="38100" dir="2700000" algn="tl" rotWithShape="0">
                  <a:prstClr val="black">
                    <a:alpha val="40000"/>
                  </a:prstClr>
                </a:outerShdw>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13" name="Freeform 19"/>
              <p:cNvSpPr>
                <a:spLocks/>
              </p:cNvSpPr>
              <p:nvPr/>
            </p:nvSpPr>
            <p:spPr bwMode="auto">
              <a:xfrm>
                <a:off x="3605362" y="4280230"/>
                <a:ext cx="2001838" cy="1144587"/>
              </a:xfrm>
              <a:custGeom>
                <a:avLst/>
                <a:gdLst>
                  <a:gd name="T0" fmla="*/ 0 w 1261"/>
                  <a:gd name="T1" fmla="*/ 70564344 h 721"/>
                  <a:gd name="T2" fmla="*/ 1587698834 w 1261"/>
                  <a:gd name="T3" fmla="*/ 1817031069 h 721"/>
                  <a:gd name="T4" fmla="*/ 2147483647 w 1261"/>
                  <a:gd name="T5" fmla="*/ 70564344 h 721"/>
                  <a:gd name="T6" fmla="*/ 2147483647 w 1261"/>
                  <a:gd name="T7" fmla="*/ 163809291 h 721"/>
                  <a:gd name="T8" fmla="*/ 1587698834 w 1261"/>
                  <a:gd name="T9" fmla="*/ 0 h 721"/>
                  <a:gd name="T10" fmla="*/ 682963308 w 1261"/>
                  <a:gd name="T11" fmla="*/ 163809291 h 721"/>
                  <a:gd name="T12" fmla="*/ 0 w 1261"/>
                  <a:gd name="T13" fmla="*/ 70564344 h 7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1" h="721">
                    <a:moveTo>
                      <a:pt x="0" y="28"/>
                    </a:moveTo>
                    <a:cubicBezTo>
                      <a:pt x="86" y="348"/>
                      <a:pt x="323" y="607"/>
                      <a:pt x="630" y="721"/>
                    </a:cubicBezTo>
                    <a:cubicBezTo>
                      <a:pt x="938" y="607"/>
                      <a:pt x="1175" y="348"/>
                      <a:pt x="1261" y="28"/>
                    </a:cubicBezTo>
                    <a:cubicBezTo>
                      <a:pt x="1174" y="52"/>
                      <a:pt x="1083" y="65"/>
                      <a:pt x="989" y="65"/>
                    </a:cubicBezTo>
                    <a:cubicBezTo>
                      <a:pt x="863" y="65"/>
                      <a:pt x="742" y="42"/>
                      <a:pt x="630" y="0"/>
                    </a:cubicBezTo>
                    <a:cubicBezTo>
                      <a:pt x="518" y="42"/>
                      <a:pt x="398" y="65"/>
                      <a:pt x="271" y="65"/>
                    </a:cubicBezTo>
                    <a:cubicBezTo>
                      <a:pt x="177" y="65"/>
                      <a:pt x="86" y="52"/>
                      <a:pt x="0" y="28"/>
                    </a:cubicBezTo>
                  </a:path>
                </a:pathLst>
              </a:custGeom>
              <a:solidFill>
                <a:srgbClr val="2676FF">
                  <a:lumMod val="40000"/>
                  <a:lumOff val="60000"/>
                </a:srgbClr>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grpSp>
            <p:nvGrpSpPr>
              <p:cNvPr id="14" name="组合 13"/>
              <p:cNvGrpSpPr/>
              <p:nvPr/>
            </p:nvGrpSpPr>
            <p:grpSpPr>
              <a:xfrm>
                <a:off x="2409975" y="1130630"/>
                <a:ext cx="3252787" cy="3252787"/>
                <a:chOff x="1862138" y="1008063"/>
                <a:chExt cx="3252787" cy="3252787"/>
              </a:xfrm>
              <a:effectLst>
                <a:outerShdw blurRad="50800" dist="38100" dir="2700000" algn="tl" rotWithShape="0">
                  <a:prstClr val="black">
                    <a:alpha val="40000"/>
                  </a:prstClr>
                </a:outerShdw>
              </a:effectLst>
            </p:grpSpPr>
            <p:sp>
              <p:nvSpPr>
                <p:cNvPr id="20" name="Freeform 9"/>
                <p:cNvSpPr>
                  <a:spLocks/>
                </p:cNvSpPr>
                <p:nvPr/>
              </p:nvSpPr>
              <p:spPr bwMode="auto">
                <a:xfrm>
                  <a:off x="3001963" y="2154238"/>
                  <a:ext cx="1055687" cy="1052512"/>
                </a:xfrm>
                <a:custGeom>
                  <a:avLst/>
                  <a:gdLst>
                    <a:gd name="T0" fmla="*/ 665 w 665"/>
                    <a:gd name="T1" fmla="*/ 65 h 663"/>
                    <a:gd name="T2" fmla="*/ 306 w 665"/>
                    <a:gd name="T3" fmla="*/ 0 h 663"/>
                    <a:gd name="T4" fmla="*/ 35 w 665"/>
                    <a:gd name="T5" fmla="*/ 36 h 663"/>
                    <a:gd name="T6" fmla="*/ 0 w 665"/>
                    <a:gd name="T7" fmla="*/ 302 h 663"/>
                    <a:gd name="T8" fmla="*/ 65 w 665"/>
                    <a:gd name="T9" fmla="*/ 663 h 663"/>
                    <a:gd name="T10" fmla="*/ 665 w 665"/>
                    <a:gd name="T11" fmla="*/ 65 h 663"/>
                  </a:gdLst>
                  <a:ahLst/>
                  <a:cxnLst>
                    <a:cxn ang="0">
                      <a:pos x="T0" y="T1"/>
                    </a:cxn>
                    <a:cxn ang="0">
                      <a:pos x="T2" y="T3"/>
                    </a:cxn>
                    <a:cxn ang="0">
                      <a:pos x="T4" y="T5"/>
                    </a:cxn>
                    <a:cxn ang="0">
                      <a:pos x="T6" y="T7"/>
                    </a:cxn>
                    <a:cxn ang="0">
                      <a:pos x="T8" y="T9"/>
                    </a:cxn>
                    <a:cxn ang="0">
                      <a:pos x="T10" y="T11"/>
                    </a:cxn>
                  </a:cxnLst>
                  <a:rect l="0" t="0" r="r" b="b"/>
                  <a:pathLst>
                    <a:path w="665" h="663">
                      <a:moveTo>
                        <a:pt x="665" y="65"/>
                      </a:moveTo>
                      <a:cubicBezTo>
                        <a:pt x="553" y="23"/>
                        <a:pt x="433" y="0"/>
                        <a:pt x="306" y="0"/>
                      </a:cubicBezTo>
                      <a:cubicBezTo>
                        <a:pt x="213" y="0"/>
                        <a:pt x="121" y="13"/>
                        <a:pt x="35" y="36"/>
                      </a:cubicBezTo>
                      <a:cubicBezTo>
                        <a:pt x="12" y="121"/>
                        <a:pt x="0" y="210"/>
                        <a:pt x="0" y="302"/>
                      </a:cubicBezTo>
                      <a:cubicBezTo>
                        <a:pt x="0" y="429"/>
                        <a:pt x="23" y="551"/>
                        <a:pt x="65" y="663"/>
                      </a:cubicBezTo>
                      <a:cubicBezTo>
                        <a:pt x="169" y="387"/>
                        <a:pt x="389" y="168"/>
                        <a:pt x="665" y="65"/>
                      </a:cubicBezTo>
                    </a:path>
                  </a:pathLst>
                </a:custGeom>
                <a:solidFill>
                  <a:srgbClr val="2676FF">
                    <a:lumMod val="20000"/>
                    <a:lumOff val="80000"/>
                  </a:srgbClr>
                </a:solidFill>
                <a:ln w="3175" cap="rnd" cmpd="sng">
                  <a:solidFill>
                    <a:sysClr val="window" lastClr="FFFFFF"/>
                  </a:solidFill>
                  <a:prstDash val="solid"/>
                  <a:round/>
                  <a:headEnd type="none" w="med" len="med"/>
                  <a:tailEnd type="none" w="med" len="med"/>
                </a:ln>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21" name="Freeform 20"/>
                <p:cNvSpPr>
                  <a:spLocks/>
                </p:cNvSpPr>
                <p:nvPr/>
              </p:nvSpPr>
              <p:spPr bwMode="auto">
                <a:xfrm>
                  <a:off x="3001963" y="3206750"/>
                  <a:ext cx="1055687" cy="1054100"/>
                </a:xfrm>
                <a:custGeom>
                  <a:avLst/>
                  <a:gdLst>
                    <a:gd name="T0" fmla="*/ 35 w 665"/>
                    <a:gd name="T1" fmla="*/ 627 h 664"/>
                    <a:gd name="T2" fmla="*/ 306 w 665"/>
                    <a:gd name="T3" fmla="*/ 664 h 664"/>
                    <a:gd name="T4" fmla="*/ 665 w 665"/>
                    <a:gd name="T5" fmla="*/ 599 h 664"/>
                    <a:gd name="T6" fmla="*/ 65 w 665"/>
                    <a:gd name="T7" fmla="*/ 0 h 664"/>
                    <a:gd name="T8" fmla="*/ 0 w 665"/>
                    <a:gd name="T9" fmla="*/ 361 h 664"/>
                    <a:gd name="T10" fmla="*/ 35 w 665"/>
                    <a:gd name="T11" fmla="*/ 627 h 664"/>
                  </a:gdLst>
                  <a:ahLst/>
                  <a:cxnLst>
                    <a:cxn ang="0">
                      <a:pos x="T0" y="T1"/>
                    </a:cxn>
                    <a:cxn ang="0">
                      <a:pos x="T2" y="T3"/>
                    </a:cxn>
                    <a:cxn ang="0">
                      <a:pos x="T4" y="T5"/>
                    </a:cxn>
                    <a:cxn ang="0">
                      <a:pos x="T6" y="T7"/>
                    </a:cxn>
                    <a:cxn ang="0">
                      <a:pos x="T8" y="T9"/>
                    </a:cxn>
                    <a:cxn ang="0">
                      <a:pos x="T10" y="T11"/>
                    </a:cxn>
                  </a:cxnLst>
                  <a:rect l="0" t="0" r="r" b="b"/>
                  <a:pathLst>
                    <a:path w="665" h="664">
                      <a:moveTo>
                        <a:pt x="35" y="627"/>
                      </a:moveTo>
                      <a:cubicBezTo>
                        <a:pt x="121" y="651"/>
                        <a:pt x="212" y="664"/>
                        <a:pt x="306" y="664"/>
                      </a:cubicBezTo>
                      <a:cubicBezTo>
                        <a:pt x="433" y="664"/>
                        <a:pt x="553" y="641"/>
                        <a:pt x="665" y="599"/>
                      </a:cubicBezTo>
                      <a:cubicBezTo>
                        <a:pt x="389" y="496"/>
                        <a:pt x="169" y="276"/>
                        <a:pt x="65" y="0"/>
                      </a:cubicBezTo>
                      <a:cubicBezTo>
                        <a:pt x="23" y="112"/>
                        <a:pt x="0" y="234"/>
                        <a:pt x="0" y="361"/>
                      </a:cubicBezTo>
                      <a:cubicBezTo>
                        <a:pt x="0" y="453"/>
                        <a:pt x="12" y="542"/>
                        <a:pt x="35" y="627"/>
                      </a:cubicBezTo>
                    </a:path>
                  </a:pathLst>
                </a:custGeom>
                <a:solidFill>
                  <a:srgbClr val="2676FF">
                    <a:lumMod val="20000"/>
                    <a:lumOff val="80000"/>
                  </a:srgbClr>
                </a:solidFill>
                <a:ln w="3175" cap="rnd" cmpd="sng">
                  <a:solidFill>
                    <a:sysClr val="window" lastClr="FFFFFF"/>
                  </a:solidFill>
                  <a:prstDash val="solid"/>
                  <a:round/>
                  <a:headEnd type="none" w="med" len="med"/>
                  <a:tailEnd type="none" w="med" len="med"/>
                </a:ln>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22" name="Freeform 11"/>
                <p:cNvSpPr>
                  <a:spLocks/>
                </p:cNvSpPr>
                <p:nvPr/>
              </p:nvSpPr>
              <p:spPr bwMode="auto">
                <a:xfrm>
                  <a:off x="3057525" y="1111250"/>
                  <a:ext cx="2001838" cy="1146175"/>
                </a:xfrm>
                <a:custGeom>
                  <a:avLst/>
                  <a:gdLst>
                    <a:gd name="T0" fmla="*/ 2147483647 w 1261"/>
                    <a:gd name="T1" fmla="*/ 1746469075 h 722"/>
                    <a:gd name="T2" fmla="*/ 1587698834 w 1261"/>
                    <a:gd name="T3" fmla="*/ 0 h 722"/>
                    <a:gd name="T4" fmla="*/ 0 w 1261"/>
                    <a:gd name="T5" fmla="*/ 1746469075 h 722"/>
                    <a:gd name="T6" fmla="*/ 682963308 w 1261"/>
                    <a:gd name="T7" fmla="*/ 1655743450 h 722"/>
                    <a:gd name="T8" fmla="*/ 1587698834 w 1261"/>
                    <a:gd name="T9" fmla="*/ 1819552813 h 722"/>
                    <a:gd name="T10" fmla="*/ 2147483647 w 1261"/>
                    <a:gd name="T11" fmla="*/ 1655743450 h 722"/>
                    <a:gd name="T12" fmla="*/ 2147483647 w 1261"/>
                    <a:gd name="T13" fmla="*/ 1746469075 h 7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1" h="722">
                      <a:moveTo>
                        <a:pt x="1261" y="693"/>
                      </a:moveTo>
                      <a:cubicBezTo>
                        <a:pt x="1175" y="373"/>
                        <a:pt x="938" y="115"/>
                        <a:pt x="630" y="0"/>
                      </a:cubicBezTo>
                      <a:cubicBezTo>
                        <a:pt x="323" y="115"/>
                        <a:pt x="86" y="373"/>
                        <a:pt x="0" y="693"/>
                      </a:cubicBezTo>
                      <a:cubicBezTo>
                        <a:pt x="86" y="670"/>
                        <a:pt x="178" y="657"/>
                        <a:pt x="271" y="657"/>
                      </a:cubicBezTo>
                      <a:cubicBezTo>
                        <a:pt x="398" y="657"/>
                        <a:pt x="518" y="680"/>
                        <a:pt x="630" y="722"/>
                      </a:cubicBezTo>
                      <a:cubicBezTo>
                        <a:pt x="742" y="680"/>
                        <a:pt x="863" y="657"/>
                        <a:pt x="989" y="657"/>
                      </a:cubicBezTo>
                      <a:cubicBezTo>
                        <a:pt x="1083" y="657"/>
                        <a:pt x="1174" y="670"/>
                        <a:pt x="1261" y="693"/>
                      </a:cubicBezTo>
                    </a:path>
                  </a:pathLst>
                </a:custGeom>
                <a:solidFill>
                  <a:srgbClr val="2676FF">
                    <a:lumMod val="40000"/>
                    <a:lumOff val="60000"/>
                  </a:srgbClr>
                </a:solidFill>
                <a:ln w="3175" cap="flat" cmpd="sng" algn="ctr">
                  <a:solidFill>
                    <a:srgbClr val="2676FF">
                      <a:lumMod val="20000"/>
                      <a:lumOff val="80000"/>
                    </a:srgbClr>
                  </a:solidFill>
                  <a:prstDash val="soli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23" name="Freeform 13"/>
                <p:cNvSpPr>
                  <a:spLocks/>
                </p:cNvSpPr>
                <p:nvPr/>
              </p:nvSpPr>
              <p:spPr bwMode="auto">
                <a:xfrm>
                  <a:off x="4057650" y="2154238"/>
                  <a:ext cx="1057275" cy="1052512"/>
                </a:xfrm>
                <a:custGeom>
                  <a:avLst/>
                  <a:gdLst>
                    <a:gd name="T0" fmla="*/ 600 w 666"/>
                    <a:gd name="T1" fmla="*/ 663 h 663"/>
                    <a:gd name="T2" fmla="*/ 666 w 666"/>
                    <a:gd name="T3" fmla="*/ 302 h 663"/>
                    <a:gd name="T4" fmla="*/ 631 w 666"/>
                    <a:gd name="T5" fmla="*/ 36 h 663"/>
                    <a:gd name="T6" fmla="*/ 359 w 666"/>
                    <a:gd name="T7" fmla="*/ 0 h 663"/>
                    <a:gd name="T8" fmla="*/ 0 w 666"/>
                    <a:gd name="T9" fmla="*/ 65 h 663"/>
                    <a:gd name="T10" fmla="*/ 600 w 666"/>
                    <a:gd name="T11" fmla="*/ 663 h 663"/>
                  </a:gdLst>
                  <a:ahLst/>
                  <a:cxnLst>
                    <a:cxn ang="0">
                      <a:pos x="T0" y="T1"/>
                    </a:cxn>
                    <a:cxn ang="0">
                      <a:pos x="T2" y="T3"/>
                    </a:cxn>
                    <a:cxn ang="0">
                      <a:pos x="T4" y="T5"/>
                    </a:cxn>
                    <a:cxn ang="0">
                      <a:pos x="T6" y="T7"/>
                    </a:cxn>
                    <a:cxn ang="0">
                      <a:pos x="T8" y="T9"/>
                    </a:cxn>
                    <a:cxn ang="0">
                      <a:pos x="T10" y="T11"/>
                    </a:cxn>
                  </a:cxnLst>
                  <a:rect l="0" t="0" r="r" b="b"/>
                  <a:pathLst>
                    <a:path w="666" h="663">
                      <a:moveTo>
                        <a:pt x="600" y="663"/>
                      </a:moveTo>
                      <a:cubicBezTo>
                        <a:pt x="642" y="551"/>
                        <a:pt x="666" y="429"/>
                        <a:pt x="666" y="302"/>
                      </a:cubicBezTo>
                      <a:cubicBezTo>
                        <a:pt x="666" y="210"/>
                        <a:pt x="653" y="121"/>
                        <a:pt x="631" y="36"/>
                      </a:cubicBezTo>
                      <a:cubicBezTo>
                        <a:pt x="544" y="13"/>
                        <a:pt x="453" y="0"/>
                        <a:pt x="359" y="0"/>
                      </a:cubicBezTo>
                      <a:cubicBezTo>
                        <a:pt x="233" y="0"/>
                        <a:pt x="112" y="23"/>
                        <a:pt x="0" y="65"/>
                      </a:cubicBezTo>
                      <a:cubicBezTo>
                        <a:pt x="276" y="168"/>
                        <a:pt x="496" y="387"/>
                        <a:pt x="600" y="663"/>
                      </a:cubicBezTo>
                    </a:path>
                  </a:pathLst>
                </a:custGeom>
                <a:solidFill>
                  <a:srgbClr val="2676FF">
                    <a:lumMod val="20000"/>
                    <a:lumOff val="80000"/>
                  </a:srgbClr>
                </a:solidFill>
                <a:ln w="3175" cap="rnd" cmpd="sng">
                  <a:solidFill>
                    <a:sysClr val="window" lastClr="FFFFFF"/>
                  </a:solidFill>
                  <a:prstDash val="solid"/>
                  <a:round/>
                  <a:headEnd type="none" w="med" len="med"/>
                  <a:tailEnd type="none" w="med" len="med"/>
                </a:ln>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24" name="Freeform 16"/>
                <p:cNvSpPr>
                  <a:spLocks/>
                </p:cNvSpPr>
                <p:nvPr/>
              </p:nvSpPr>
              <p:spPr bwMode="auto">
                <a:xfrm>
                  <a:off x="1862138" y="1008063"/>
                  <a:ext cx="2195512" cy="2198687"/>
                </a:xfrm>
                <a:custGeom>
                  <a:avLst/>
                  <a:gdLst>
                    <a:gd name="T0" fmla="*/ 163809325 w 1383"/>
                    <a:gd name="T1" fmla="*/ 2147483647 h 1385"/>
                    <a:gd name="T2" fmla="*/ 1897676430 w 1383"/>
                    <a:gd name="T3" fmla="*/ 1910278003 h 1385"/>
                    <a:gd name="T4" fmla="*/ 2147483647 w 1383"/>
                    <a:gd name="T5" fmla="*/ 163809325 h 1385"/>
                    <a:gd name="T6" fmla="*/ 2147483647 w 1383"/>
                    <a:gd name="T7" fmla="*/ 0 h 1385"/>
                    <a:gd name="T8" fmla="*/ 0 w 1383"/>
                    <a:gd name="T9" fmla="*/ 2147483647 h 1385"/>
                    <a:gd name="T10" fmla="*/ 163809325 w 1383"/>
                    <a:gd name="T11" fmla="*/ 2147483647 h 13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83" h="1385">
                      <a:moveTo>
                        <a:pt x="65" y="1385"/>
                      </a:moveTo>
                      <a:cubicBezTo>
                        <a:pt x="180" y="1081"/>
                        <a:pt x="436" y="845"/>
                        <a:pt x="753" y="758"/>
                      </a:cubicBezTo>
                      <a:cubicBezTo>
                        <a:pt x="839" y="438"/>
                        <a:pt x="1076" y="180"/>
                        <a:pt x="1383" y="65"/>
                      </a:cubicBezTo>
                      <a:cubicBezTo>
                        <a:pt x="1271" y="23"/>
                        <a:pt x="1151" y="0"/>
                        <a:pt x="1024" y="0"/>
                      </a:cubicBezTo>
                      <a:cubicBezTo>
                        <a:pt x="459" y="0"/>
                        <a:pt x="0" y="459"/>
                        <a:pt x="0" y="1024"/>
                      </a:cubicBezTo>
                      <a:cubicBezTo>
                        <a:pt x="0" y="1151"/>
                        <a:pt x="23" y="1273"/>
                        <a:pt x="65" y="1385"/>
                      </a:cubicBezTo>
                    </a:path>
                  </a:pathLst>
                </a:custGeom>
                <a:gradFill rotWithShape="0">
                  <a:gsLst>
                    <a:gs pos="0">
                      <a:srgbClr val="2676FF"/>
                    </a:gs>
                    <a:gs pos="100000">
                      <a:srgbClr val="2676FF">
                        <a:lumMod val="60000"/>
                        <a:lumOff val="40000"/>
                      </a:srgbClr>
                    </a:gs>
                  </a:gsLst>
                  <a:lin ang="16200000"/>
                </a:gradFill>
                <a:ln w="3175" cap="flat" cmpd="sng">
                  <a:solidFill>
                    <a:sysClr val="window" lastClr="FFFFFF"/>
                  </a:solidFill>
                  <a:prstDash val="solid"/>
                  <a:round/>
                  <a:headEnd/>
                  <a:tailEnd/>
                </a:ln>
                <a:effectLst/>
                <a:ex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25" name="Freeform 17"/>
                <p:cNvSpPr>
                  <a:spLocks/>
                </p:cNvSpPr>
                <p:nvPr/>
              </p:nvSpPr>
              <p:spPr bwMode="auto">
                <a:xfrm>
                  <a:off x="1965325" y="2211388"/>
                  <a:ext cx="1139825" cy="1990725"/>
                </a:xfrm>
                <a:custGeom>
                  <a:avLst/>
                  <a:gdLst>
                    <a:gd name="T0" fmla="*/ 1733867500 w 718"/>
                    <a:gd name="T1" fmla="*/ 2147483647 h 1254"/>
                    <a:gd name="T2" fmla="*/ 1645662825 w 718"/>
                    <a:gd name="T3" fmla="*/ 2147483647 h 1254"/>
                    <a:gd name="T4" fmla="*/ 1809472188 w 718"/>
                    <a:gd name="T5" fmla="*/ 1580138763 h 1254"/>
                    <a:gd name="T6" fmla="*/ 1645662825 w 718"/>
                    <a:gd name="T7" fmla="*/ 670361563 h 1254"/>
                    <a:gd name="T8" fmla="*/ 1733867500 w 718"/>
                    <a:gd name="T9" fmla="*/ 0 h 1254"/>
                    <a:gd name="T10" fmla="*/ 0 w 718"/>
                    <a:gd name="T11" fmla="*/ 1580138763 h 1254"/>
                    <a:gd name="T12" fmla="*/ 1733867500 w 718"/>
                    <a:gd name="T13" fmla="*/ 2147483647 h 12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8" h="1254">
                      <a:moveTo>
                        <a:pt x="688" y="1254"/>
                      </a:moveTo>
                      <a:cubicBezTo>
                        <a:pt x="665" y="1169"/>
                        <a:pt x="653" y="1080"/>
                        <a:pt x="653" y="988"/>
                      </a:cubicBezTo>
                      <a:cubicBezTo>
                        <a:pt x="653" y="861"/>
                        <a:pt x="676" y="739"/>
                        <a:pt x="718" y="627"/>
                      </a:cubicBezTo>
                      <a:cubicBezTo>
                        <a:pt x="676" y="515"/>
                        <a:pt x="653" y="393"/>
                        <a:pt x="653" y="266"/>
                      </a:cubicBezTo>
                      <a:cubicBezTo>
                        <a:pt x="653" y="174"/>
                        <a:pt x="665" y="85"/>
                        <a:pt x="688" y="0"/>
                      </a:cubicBezTo>
                      <a:cubicBezTo>
                        <a:pt x="371" y="87"/>
                        <a:pt x="115" y="323"/>
                        <a:pt x="0" y="627"/>
                      </a:cubicBezTo>
                      <a:cubicBezTo>
                        <a:pt x="115" y="932"/>
                        <a:pt x="371" y="1167"/>
                        <a:pt x="688" y="1254"/>
                      </a:cubicBezTo>
                    </a:path>
                  </a:pathLst>
                </a:custGeom>
                <a:solidFill>
                  <a:srgbClr val="2676FF">
                    <a:lumMod val="40000"/>
                    <a:lumOff val="60000"/>
                  </a:srgbClr>
                </a:solidFill>
                <a:ln w="3175" cap="flat" cmpd="sng" algn="ctr">
                  <a:solidFill>
                    <a:srgbClr val="2676FF">
                      <a:lumMod val="20000"/>
                      <a:lumOff val="80000"/>
                    </a:srgbClr>
                  </a:solidFill>
                  <a:prstDash val="soli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26" name="Freeform 15"/>
                <p:cNvSpPr>
                  <a:spLocks/>
                </p:cNvSpPr>
                <p:nvPr/>
              </p:nvSpPr>
              <p:spPr bwMode="auto">
                <a:xfrm>
                  <a:off x="3105150" y="2257425"/>
                  <a:ext cx="1905000" cy="1900238"/>
                </a:xfrm>
                <a:custGeom>
                  <a:avLst/>
                  <a:gdLst>
                    <a:gd name="T0" fmla="*/ 1512093750 w 1200"/>
                    <a:gd name="T1" fmla="*/ 2147483647 h 1197"/>
                    <a:gd name="T2" fmla="*/ 2147483647 w 1200"/>
                    <a:gd name="T3" fmla="*/ 1507053834 h 1197"/>
                    <a:gd name="T4" fmla="*/ 1512093750 w 1200"/>
                    <a:gd name="T5" fmla="*/ 0 h 1197"/>
                    <a:gd name="T6" fmla="*/ 0 w 1200"/>
                    <a:gd name="T7" fmla="*/ 1507053834 h 1197"/>
                    <a:gd name="T8" fmla="*/ 1512093750 w 1200"/>
                    <a:gd name="T9" fmla="*/ 2147483647 h 11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 h="1197">
                      <a:moveTo>
                        <a:pt x="600" y="1197"/>
                      </a:moveTo>
                      <a:cubicBezTo>
                        <a:pt x="876" y="1094"/>
                        <a:pt x="1096" y="874"/>
                        <a:pt x="1200" y="598"/>
                      </a:cubicBezTo>
                      <a:cubicBezTo>
                        <a:pt x="1096" y="322"/>
                        <a:pt x="876" y="103"/>
                        <a:pt x="600" y="0"/>
                      </a:cubicBezTo>
                      <a:cubicBezTo>
                        <a:pt x="324" y="103"/>
                        <a:pt x="104" y="322"/>
                        <a:pt x="0" y="598"/>
                      </a:cubicBezTo>
                      <a:cubicBezTo>
                        <a:pt x="104" y="874"/>
                        <a:pt x="324" y="1094"/>
                        <a:pt x="600" y="1197"/>
                      </a:cubicBezTo>
                    </a:path>
                  </a:pathLst>
                </a:custGeom>
                <a:solidFill>
                  <a:srgbClr val="F9F9F9"/>
                </a:solidFill>
                <a:ln w="25400" cap="rnd">
                  <a:solidFill>
                    <a:sysClr val="window" lastClr="FFFFFF"/>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D7D7D"/>
                    </a:solidFill>
                    <a:effectLst/>
                    <a:uLnTx/>
                    <a:uFillTx/>
                    <a:latin typeface="Impact" pitchFamily="34" charset="0"/>
                    <a:ea typeface="微软雅黑" pitchFamily="34" charset="-122"/>
                  </a:endParaRPr>
                </a:p>
              </p:txBody>
            </p:sp>
          </p:grpSp>
          <p:sp>
            <p:nvSpPr>
              <p:cNvPr id="15" name="WordArt 20"/>
              <p:cNvSpPr>
                <a:spLocks noChangeArrowheads="1" noChangeShapeType="1" noTextEdit="1"/>
              </p:cNvSpPr>
              <p:nvPr/>
            </p:nvSpPr>
            <p:spPr bwMode="gray">
              <a:xfrm rot="18900000">
                <a:off x="2527978" y="1635087"/>
                <a:ext cx="1598574" cy="82388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0872504"/>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ysClr val="window" lastClr="FFFFFF"/>
                    </a:solidFill>
                    <a:effectLst/>
                    <a:uLnTx/>
                    <a:uFillTx/>
                    <a:latin typeface="微软雅黑" pitchFamily="34" charset="-122"/>
                    <a:ea typeface="微软雅黑" pitchFamily="34" charset="-122"/>
                  </a:rPr>
                  <a:t>单击此处输入文字</a:t>
                </a:r>
              </a:p>
            </p:txBody>
          </p:sp>
          <p:sp>
            <p:nvSpPr>
              <p:cNvPr id="16" name="WordArt 20"/>
              <p:cNvSpPr>
                <a:spLocks noChangeArrowheads="1" noChangeShapeType="1" noTextEdit="1"/>
              </p:cNvSpPr>
              <p:nvPr/>
            </p:nvSpPr>
            <p:spPr bwMode="gray">
              <a:xfrm rot="3232754">
                <a:off x="5196485" y="1747090"/>
                <a:ext cx="1598574" cy="82388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0872504"/>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ysClr val="window" lastClr="FFFFFF"/>
                    </a:solidFill>
                    <a:effectLst/>
                    <a:uLnTx/>
                    <a:uFillTx/>
                    <a:latin typeface="微软雅黑" pitchFamily="34" charset="-122"/>
                    <a:ea typeface="微软雅黑" pitchFamily="34" charset="-122"/>
                  </a:rPr>
                  <a:t>单击此处输入文字</a:t>
                </a:r>
              </a:p>
            </p:txBody>
          </p:sp>
          <p:sp>
            <p:nvSpPr>
              <p:cNvPr id="17" name="WordArt 20"/>
              <p:cNvSpPr>
                <a:spLocks noChangeArrowheads="1" noChangeShapeType="1" noTextEdit="1"/>
              </p:cNvSpPr>
              <p:nvPr/>
            </p:nvSpPr>
            <p:spPr bwMode="gray">
              <a:xfrm rot="8149316">
                <a:off x="5116425" y="4208101"/>
                <a:ext cx="1598574" cy="82388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0872504"/>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ysClr val="window" lastClr="FFFFFF"/>
                    </a:solidFill>
                    <a:effectLst/>
                    <a:uLnTx/>
                    <a:uFillTx/>
                    <a:latin typeface="微软雅黑" pitchFamily="34" charset="-122"/>
                    <a:ea typeface="微软雅黑" pitchFamily="34" charset="-122"/>
                  </a:rPr>
                  <a:t>单击此处输入文字</a:t>
                </a:r>
              </a:p>
            </p:txBody>
          </p:sp>
          <p:sp>
            <p:nvSpPr>
              <p:cNvPr id="18" name="WordArt 20"/>
              <p:cNvSpPr>
                <a:spLocks noChangeArrowheads="1" noChangeShapeType="1" noTextEdit="1"/>
              </p:cNvSpPr>
              <p:nvPr/>
            </p:nvSpPr>
            <p:spPr bwMode="gray">
              <a:xfrm rot="13609482">
                <a:off x="2509988" y="4219088"/>
                <a:ext cx="1598574" cy="82388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0872504"/>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ysClr val="window" lastClr="FFFFFF"/>
                    </a:solidFill>
                    <a:effectLst/>
                    <a:uLnTx/>
                    <a:uFillTx/>
                    <a:latin typeface="微软雅黑" pitchFamily="34" charset="-122"/>
                    <a:ea typeface="微软雅黑" pitchFamily="34" charset="-122"/>
                  </a:rPr>
                  <a:t>单击此处输入文字</a:t>
                </a:r>
              </a:p>
            </p:txBody>
          </p:sp>
          <p:sp>
            <p:nvSpPr>
              <p:cNvPr id="19" name="TextBox 35"/>
              <p:cNvSpPr txBox="1">
                <a:spLocks noChangeArrowheads="1"/>
              </p:cNvSpPr>
              <p:nvPr/>
            </p:nvSpPr>
            <p:spPr bwMode="auto">
              <a:xfrm>
                <a:off x="3885407" y="3121016"/>
                <a:ext cx="1440160"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600" b="1" i="0" u="none" strike="noStrike" kern="0" cap="none" spc="0" normalizeH="0" baseline="0" noProof="0" dirty="0">
                    <a:ln>
                      <a:noFill/>
                    </a:ln>
                    <a:solidFill>
                      <a:srgbClr val="7D7D7D"/>
                    </a:solidFill>
                    <a:effectLst/>
                    <a:uLnTx/>
                    <a:uFillTx/>
                    <a:latin typeface="微软雅黑" pitchFamily="34" charset="-122"/>
                    <a:ea typeface="微软雅黑" pitchFamily="34" charset="-122"/>
                  </a:rPr>
                  <a:t>此处添加</a:t>
                </a:r>
                <a:r>
                  <a:rPr kumimoji="0" lang="zh-CN" altLang="en-US" sz="1600" b="1" i="0" u="none" strike="noStrike" kern="0" cap="none" spc="0" normalizeH="0" baseline="0" noProof="0" dirty="0" smtClean="0">
                    <a:ln>
                      <a:noFill/>
                    </a:ln>
                    <a:solidFill>
                      <a:srgbClr val="7D7D7D"/>
                    </a:solidFill>
                    <a:effectLst/>
                    <a:uLnTx/>
                    <a:uFillTx/>
                    <a:latin typeface="微软雅黑" pitchFamily="34" charset="-122"/>
                    <a:ea typeface="微软雅黑" pitchFamily="34" charset="-122"/>
                  </a:rPr>
                  <a:t>文本</a:t>
                </a:r>
                <a:endParaRPr kumimoji="0" lang="en-US" altLang="zh-CN" sz="1600" b="1" i="0" u="none" strike="noStrike" kern="0" cap="none" spc="0" normalizeH="0" baseline="0" noProof="0" dirty="0">
                  <a:ln>
                    <a:noFill/>
                  </a:ln>
                  <a:solidFill>
                    <a:srgbClr val="7D7D7D"/>
                  </a:solidFill>
                  <a:effectLst/>
                  <a:uLnTx/>
                  <a:uFillTx/>
                  <a:latin typeface="微软雅黑" pitchFamily="34" charset="-122"/>
                  <a:ea typeface="微软雅黑" pitchFamily="34" charset="-122"/>
                </a:endParaRPr>
              </a:p>
            </p:txBody>
          </p:sp>
        </p:grpSp>
        <p:sp>
          <p:nvSpPr>
            <p:cNvPr id="4" name="TextBox 3"/>
            <p:cNvSpPr txBox="1"/>
            <p:nvPr/>
          </p:nvSpPr>
          <p:spPr bwMode="auto">
            <a:xfrm>
              <a:off x="582738" y="1019573"/>
              <a:ext cx="1728787" cy="1167692"/>
            </a:xfrm>
            <a:prstGeom prst="rect">
              <a:avLst/>
            </a:prstGeom>
            <a:noFill/>
          </p:spPr>
          <p:txBody>
            <a:bodyPr>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sp>
          <p:nvSpPr>
            <p:cNvPr id="5" name="TextBox 4"/>
            <p:cNvSpPr txBox="1"/>
            <p:nvPr/>
          </p:nvSpPr>
          <p:spPr bwMode="auto">
            <a:xfrm>
              <a:off x="567185" y="4527042"/>
              <a:ext cx="1728787" cy="1200329"/>
            </a:xfrm>
            <a:prstGeom prst="rect">
              <a:avLst/>
            </a:prstGeom>
            <a:noFill/>
          </p:spPr>
          <p:txBody>
            <a:bodyPr anchor="b">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sp>
          <p:nvSpPr>
            <p:cNvPr id="6" name="TextBox 5"/>
            <p:cNvSpPr txBox="1"/>
            <p:nvPr/>
          </p:nvSpPr>
          <p:spPr bwMode="auto">
            <a:xfrm>
              <a:off x="6848029" y="4527042"/>
              <a:ext cx="1728787" cy="1200329"/>
            </a:xfrm>
            <a:prstGeom prst="rect">
              <a:avLst/>
            </a:prstGeom>
            <a:noFill/>
          </p:spPr>
          <p:txBody>
            <a:bodyPr anchor="b">
              <a:spAutoFit/>
            </a:bodyPr>
            <a:lstStyle/>
            <a:p>
              <a:pPr marL="0" marR="0" lvl="0" indent="0" algn="r" defTabSz="914400"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sp>
          <p:nvSpPr>
            <p:cNvPr id="7" name="TextBox 6"/>
            <p:cNvSpPr txBox="1"/>
            <p:nvPr/>
          </p:nvSpPr>
          <p:spPr bwMode="auto">
            <a:xfrm>
              <a:off x="6848029" y="1019573"/>
              <a:ext cx="1728787" cy="1167692"/>
            </a:xfrm>
            <a:prstGeom prst="rect">
              <a:avLst/>
            </a:prstGeom>
            <a:noFill/>
          </p:spPr>
          <p:txBody>
            <a:bodyPr>
              <a:spAutoFit/>
            </a:bodyPr>
            <a:lstStyle/>
            <a:p>
              <a:pPr marL="0" marR="0" lvl="0" indent="0" algn="r" defTabSz="914400"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spTree>
    <p:extLst>
      <p:ext uri="{BB962C8B-B14F-4D97-AF65-F5344CB8AC3E}">
        <p14:creationId xmlns:p14="http://schemas.microsoft.com/office/powerpoint/2010/main" val="2769246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E13D0704E7463D7F58C3C1A3904193E1">
  <a:themeElements>
    <a:clrScheme name="SoEasy_变色">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B2B2B2"/>
      </a:accent6>
      <a:hlink>
        <a:srgbClr val="5F5F5F"/>
      </a:hlink>
      <a:folHlink>
        <a:srgbClr val="919191"/>
      </a:folHlink>
    </a:clrScheme>
    <a:fontScheme name="自定义 2">
      <a:majorFont>
        <a:latin typeface="Cambria"/>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116</Words>
  <Application>Microsoft Office PowerPoint</Application>
  <PresentationFormat>全屏显示(4:3)</PresentationFormat>
  <Paragraphs>11</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宋体</vt:lpstr>
      <vt:lpstr>微软雅黑</vt:lpstr>
      <vt:lpstr>Arial</vt:lpstr>
      <vt:lpstr>Calibri</vt:lpstr>
      <vt:lpstr>Cambria</vt:lpstr>
      <vt:lpstr>Impact</vt:lpstr>
      <vt:lpstr>2_E13D0704E7463D7F58C3C1A3904193E1</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dc:title>
  <dc:subject/>
  <dc:creator/>
  <cp:keywords/>
  <dc:description/>
  <cp:lastModifiedBy>Windows 用户</cp:lastModifiedBy>
  <cp:revision>64</cp:revision>
  <dcterms:created xsi:type="dcterms:W3CDTF">2012-07-20T03:07:30Z</dcterms:created>
  <dcterms:modified xsi:type="dcterms:W3CDTF">2013-05-20T10:20:20Z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vt:lpwstr>
  </property>
  <property fmtid="{D5CDD505-2E9C-101B-9397-08002B2CF9AE}" pid="3" name="SlideDescription">
    <vt:lpwstr/>
  </property>
</Properties>
</file>