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AD43-2E6F-4EFE-9356-AAA9E07FE043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ABBE2-F705-435D-ADB3-91239AD77E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09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06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44525" y="1272381"/>
            <a:ext cx="7854950" cy="4313238"/>
            <a:chOff x="1031081" y="1284392"/>
            <a:chExt cx="7854950" cy="4313238"/>
          </a:xfrm>
        </p:grpSpPr>
        <p:grpSp>
          <p:nvGrpSpPr>
            <p:cNvPr id="3" name="组合 2"/>
            <p:cNvGrpSpPr/>
            <p:nvPr/>
          </p:nvGrpSpPr>
          <p:grpSpPr>
            <a:xfrm>
              <a:off x="1031081" y="1705080"/>
              <a:ext cx="3443287" cy="3471862"/>
              <a:chOff x="257969" y="1511405"/>
              <a:chExt cx="3443287" cy="3471862"/>
            </a:xfrm>
          </p:grpSpPr>
          <p:sp>
            <p:nvSpPr>
              <p:cNvPr id="13" name="Freeform 17"/>
              <p:cNvSpPr>
                <a:spLocks/>
              </p:cNvSpPr>
              <p:nvPr/>
            </p:nvSpPr>
            <p:spPr bwMode="auto">
              <a:xfrm>
                <a:off x="1042194" y="1511405"/>
                <a:ext cx="1874837" cy="1185862"/>
              </a:xfrm>
              <a:custGeom>
                <a:avLst/>
                <a:gdLst>
                  <a:gd name="T0" fmla="*/ 591 w 1181"/>
                  <a:gd name="T1" fmla="*/ 747 h 747"/>
                  <a:gd name="T2" fmla="*/ 1078 w 1181"/>
                  <a:gd name="T3" fmla="*/ 496 h 747"/>
                  <a:gd name="T4" fmla="*/ 1181 w 1181"/>
                  <a:gd name="T5" fmla="*/ 505 h 747"/>
                  <a:gd name="T6" fmla="*/ 591 w 1181"/>
                  <a:gd name="T7" fmla="*/ 0 h 747"/>
                  <a:gd name="T8" fmla="*/ 0 w 1181"/>
                  <a:gd name="T9" fmla="*/ 505 h 747"/>
                  <a:gd name="T10" fmla="*/ 104 w 1181"/>
                  <a:gd name="T11" fmla="*/ 496 h 747"/>
                  <a:gd name="T12" fmla="*/ 591 w 1181"/>
                  <a:gd name="T13" fmla="*/ 747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1" h="747">
                    <a:moveTo>
                      <a:pt x="591" y="747"/>
                    </a:moveTo>
                    <a:cubicBezTo>
                      <a:pt x="699" y="595"/>
                      <a:pt x="877" y="496"/>
                      <a:pt x="1078" y="496"/>
                    </a:cubicBezTo>
                    <a:cubicBezTo>
                      <a:pt x="1113" y="496"/>
                      <a:pt x="1148" y="499"/>
                      <a:pt x="1181" y="505"/>
                    </a:cubicBezTo>
                    <a:cubicBezTo>
                      <a:pt x="1137" y="219"/>
                      <a:pt x="889" y="0"/>
                      <a:pt x="591" y="0"/>
                    </a:cubicBezTo>
                    <a:cubicBezTo>
                      <a:pt x="292" y="0"/>
                      <a:pt x="45" y="219"/>
                      <a:pt x="0" y="505"/>
                    </a:cubicBezTo>
                    <a:cubicBezTo>
                      <a:pt x="34" y="499"/>
                      <a:pt x="69" y="496"/>
                      <a:pt x="104" y="496"/>
                    </a:cubicBezTo>
                    <a:cubicBezTo>
                      <a:pt x="304" y="496"/>
                      <a:pt x="482" y="595"/>
                      <a:pt x="591" y="747"/>
                    </a:cubicBezTo>
                  </a:path>
                </a:pathLst>
              </a:cu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510631" y="2313092"/>
                <a:ext cx="1190625" cy="1870075"/>
              </a:xfrm>
              <a:custGeom>
                <a:avLst/>
                <a:gdLst>
                  <a:gd name="T0" fmla="*/ 256 w 750"/>
                  <a:gd name="T1" fmla="*/ 1178 h 1178"/>
                  <a:gd name="T2" fmla="*/ 750 w 750"/>
                  <a:gd name="T3" fmla="*/ 589 h 1178"/>
                  <a:gd name="T4" fmla="*/ 256 w 750"/>
                  <a:gd name="T5" fmla="*/ 0 h 1178"/>
                  <a:gd name="T6" fmla="*/ 264 w 750"/>
                  <a:gd name="T7" fmla="*/ 93 h 1178"/>
                  <a:gd name="T8" fmla="*/ 0 w 750"/>
                  <a:gd name="T9" fmla="*/ 589 h 1178"/>
                  <a:gd name="T10" fmla="*/ 264 w 750"/>
                  <a:gd name="T11" fmla="*/ 1085 h 1178"/>
                  <a:gd name="T12" fmla="*/ 256 w 750"/>
                  <a:gd name="T13" fmla="*/ 1178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1178">
                    <a:moveTo>
                      <a:pt x="256" y="1178"/>
                    </a:moveTo>
                    <a:cubicBezTo>
                      <a:pt x="537" y="1129"/>
                      <a:pt x="750" y="884"/>
                      <a:pt x="750" y="589"/>
                    </a:cubicBezTo>
                    <a:cubicBezTo>
                      <a:pt x="750" y="294"/>
                      <a:pt x="537" y="50"/>
                      <a:pt x="256" y="0"/>
                    </a:cubicBezTo>
                    <a:cubicBezTo>
                      <a:pt x="261" y="30"/>
                      <a:pt x="264" y="62"/>
                      <a:pt x="264" y="93"/>
                    </a:cubicBezTo>
                    <a:cubicBezTo>
                      <a:pt x="264" y="300"/>
                      <a:pt x="159" y="482"/>
                      <a:pt x="0" y="589"/>
                    </a:cubicBezTo>
                    <a:cubicBezTo>
                      <a:pt x="159" y="697"/>
                      <a:pt x="264" y="878"/>
                      <a:pt x="264" y="1085"/>
                    </a:cubicBezTo>
                    <a:cubicBezTo>
                      <a:pt x="264" y="1117"/>
                      <a:pt x="261" y="1148"/>
                      <a:pt x="256" y="1178"/>
                    </a:cubicBezTo>
                  </a:path>
                </a:pathLst>
              </a:custGeom>
              <a:gradFill>
                <a:gsLst>
                  <a:gs pos="100000">
                    <a:srgbClr val="2676FF">
                      <a:lumMod val="60000"/>
                      <a:lumOff val="40000"/>
                    </a:srgbClr>
                  </a:gs>
                  <a:gs pos="0">
                    <a:srgbClr val="2676FF"/>
                  </a:gs>
                </a:gsLst>
                <a:lin ang="16200000" scaled="0"/>
              </a:gradFill>
              <a:ln w="317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vert="eaVert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1980406" y="3248130"/>
                <a:ext cx="949325" cy="949325"/>
              </a:xfrm>
              <a:custGeom>
                <a:avLst/>
                <a:gdLst>
                  <a:gd name="T0" fmla="*/ 0 w 598"/>
                  <a:gd name="T1" fmla="*/ 874495013 h 598"/>
                  <a:gd name="T2" fmla="*/ 1227316888 w 598"/>
                  <a:gd name="T3" fmla="*/ 1507053438 h 598"/>
                  <a:gd name="T4" fmla="*/ 1486892188 w 598"/>
                  <a:gd name="T5" fmla="*/ 1484372825 h 598"/>
                  <a:gd name="T6" fmla="*/ 1507053438 w 598"/>
                  <a:gd name="T7" fmla="*/ 1249997500 h 598"/>
                  <a:gd name="T8" fmla="*/ 841732188 w 598"/>
                  <a:gd name="T9" fmla="*/ 0 h 598"/>
                  <a:gd name="T10" fmla="*/ 259576888 w 598"/>
                  <a:gd name="T11" fmla="*/ 234375325 h 598"/>
                  <a:gd name="T12" fmla="*/ 0 w 598"/>
                  <a:gd name="T13" fmla="*/ 874495013 h 5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8" h="598">
                    <a:moveTo>
                      <a:pt x="0" y="347"/>
                    </a:moveTo>
                    <a:cubicBezTo>
                      <a:pt x="108" y="499"/>
                      <a:pt x="286" y="598"/>
                      <a:pt x="487" y="598"/>
                    </a:cubicBezTo>
                    <a:cubicBezTo>
                      <a:pt x="522" y="598"/>
                      <a:pt x="556" y="595"/>
                      <a:pt x="590" y="589"/>
                    </a:cubicBezTo>
                    <a:cubicBezTo>
                      <a:pt x="595" y="559"/>
                      <a:pt x="598" y="528"/>
                      <a:pt x="598" y="496"/>
                    </a:cubicBezTo>
                    <a:cubicBezTo>
                      <a:pt x="598" y="289"/>
                      <a:pt x="493" y="108"/>
                      <a:pt x="334" y="0"/>
                    </a:cubicBezTo>
                    <a:cubicBezTo>
                      <a:pt x="266" y="46"/>
                      <a:pt x="188" y="78"/>
                      <a:pt x="103" y="93"/>
                    </a:cubicBezTo>
                    <a:cubicBezTo>
                      <a:pt x="89" y="187"/>
                      <a:pt x="52" y="273"/>
                      <a:pt x="0" y="347"/>
                    </a:cubicBezTo>
                  </a:path>
                </a:pathLst>
              </a:custGeom>
              <a:solidFill>
                <a:srgbClr val="2676FF">
                  <a:lumMod val="40000"/>
                  <a:lumOff val="60000"/>
                </a:srgbClr>
              </a:soli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1042194" y="3798992"/>
                <a:ext cx="1874837" cy="1184275"/>
              </a:xfrm>
              <a:custGeom>
                <a:avLst/>
                <a:gdLst>
                  <a:gd name="T0" fmla="*/ 591 w 1181"/>
                  <a:gd name="T1" fmla="*/ 0 h 746"/>
                  <a:gd name="T2" fmla="*/ 104 w 1181"/>
                  <a:gd name="T3" fmla="*/ 251 h 746"/>
                  <a:gd name="T4" fmla="*/ 0 w 1181"/>
                  <a:gd name="T5" fmla="*/ 242 h 746"/>
                  <a:gd name="T6" fmla="*/ 591 w 1181"/>
                  <a:gd name="T7" fmla="*/ 746 h 746"/>
                  <a:gd name="T8" fmla="*/ 1181 w 1181"/>
                  <a:gd name="T9" fmla="*/ 242 h 746"/>
                  <a:gd name="T10" fmla="*/ 1078 w 1181"/>
                  <a:gd name="T11" fmla="*/ 251 h 746"/>
                  <a:gd name="T12" fmla="*/ 591 w 1181"/>
                  <a:gd name="T13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1" h="746">
                    <a:moveTo>
                      <a:pt x="591" y="0"/>
                    </a:moveTo>
                    <a:cubicBezTo>
                      <a:pt x="482" y="152"/>
                      <a:pt x="304" y="251"/>
                      <a:pt x="104" y="251"/>
                    </a:cubicBezTo>
                    <a:cubicBezTo>
                      <a:pt x="69" y="251"/>
                      <a:pt x="34" y="248"/>
                      <a:pt x="0" y="242"/>
                    </a:cubicBezTo>
                    <a:cubicBezTo>
                      <a:pt x="45" y="528"/>
                      <a:pt x="292" y="746"/>
                      <a:pt x="591" y="746"/>
                    </a:cubicBezTo>
                    <a:cubicBezTo>
                      <a:pt x="889" y="746"/>
                      <a:pt x="1136" y="528"/>
                      <a:pt x="1181" y="242"/>
                    </a:cubicBezTo>
                    <a:cubicBezTo>
                      <a:pt x="1147" y="248"/>
                      <a:pt x="1113" y="251"/>
                      <a:pt x="1078" y="251"/>
                    </a:cubicBezTo>
                    <a:cubicBezTo>
                      <a:pt x="877" y="251"/>
                      <a:pt x="699" y="152"/>
                      <a:pt x="591" y="0"/>
                    </a:cubicBezTo>
                  </a:path>
                </a:pathLst>
              </a:cu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1980406" y="2298805"/>
                <a:ext cx="949325" cy="949325"/>
              </a:xfrm>
              <a:custGeom>
                <a:avLst/>
                <a:gdLst>
                  <a:gd name="T0" fmla="*/ 0 w 598"/>
                  <a:gd name="T1" fmla="*/ 632560013 h 598"/>
                  <a:gd name="T2" fmla="*/ 259576888 w 598"/>
                  <a:gd name="T3" fmla="*/ 1272679700 h 598"/>
                  <a:gd name="T4" fmla="*/ 841732188 w 598"/>
                  <a:gd name="T5" fmla="*/ 1507053438 h 598"/>
                  <a:gd name="T6" fmla="*/ 1507053438 w 598"/>
                  <a:gd name="T7" fmla="*/ 257055938 h 598"/>
                  <a:gd name="T8" fmla="*/ 1486892188 w 598"/>
                  <a:gd name="T9" fmla="*/ 22682200 h 598"/>
                  <a:gd name="T10" fmla="*/ 1227316888 w 598"/>
                  <a:gd name="T11" fmla="*/ 0 h 598"/>
                  <a:gd name="T12" fmla="*/ 0 w 598"/>
                  <a:gd name="T13" fmla="*/ 632560013 h 5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8" h="598">
                    <a:moveTo>
                      <a:pt x="0" y="251"/>
                    </a:moveTo>
                    <a:cubicBezTo>
                      <a:pt x="52" y="325"/>
                      <a:pt x="89" y="411"/>
                      <a:pt x="103" y="505"/>
                    </a:cubicBezTo>
                    <a:cubicBezTo>
                      <a:pt x="188" y="520"/>
                      <a:pt x="266" y="552"/>
                      <a:pt x="334" y="598"/>
                    </a:cubicBezTo>
                    <a:cubicBezTo>
                      <a:pt x="493" y="491"/>
                      <a:pt x="598" y="309"/>
                      <a:pt x="598" y="102"/>
                    </a:cubicBezTo>
                    <a:cubicBezTo>
                      <a:pt x="598" y="71"/>
                      <a:pt x="595" y="39"/>
                      <a:pt x="590" y="9"/>
                    </a:cubicBezTo>
                    <a:cubicBezTo>
                      <a:pt x="557" y="3"/>
                      <a:pt x="522" y="0"/>
                      <a:pt x="487" y="0"/>
                    </a:cubicBezTo>
                    <a:cubicBezTo>
                      <a:pt x="286" y="0"/>
                      <a:pt x="108" y="99"/>
                      <a:pt x="0" y="251"/>
                    </a:cubicBezTo>
                  </a:path>
                </a:pathLst>
              </a:custGeom>
              <a:solidFill>
                <a:srgbClr val="2676FF">
                  <a:lumMod val="40000"/>
                  <a:lumOff val="60000"/>
                </a:srgbClr>
              </a:soli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2143422" y="3100467"/>
                <a:ext cx="366713" cy="295275"/>
              </a:xfrm>
              <a:custGeom>
                <a:avLst/>
                <a:gdLst>
                  <a:gd name="T0" fmla="*/ 0 w 231"/>
                  <a:gd name="T1" fmla="*/ 186 h 186"/>
                  <a:gd name="T2" fmla="*/ 231 w 231"/>
                  <a:gd name="T3" fmla="*/ 93 h 186"/>
                  <a:gd name="T4" fmla="*/ 0 w 231"/>
                  <a:gd name="T5" fmla="*/ 0 h 186"/>
                  <a:gd name="T6" fmla="*/ 8 w 231"/>
                  <a:gd name="T7" fmla="*/ 93 h 186"/>
                  <a:gd name="T8" fmla="*/ 0 w 231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186">
                    <a:moveTo>
                      <a:pt x="0" y="186"/>
                    </a:moveTo>
                    <a:cubicBezTo>
                      <a:pt x="85" y="171"/>
                      <a:pt x="163" y="139"/>
                      <a:pt x="231" y="93"/>
                    </a:cubicBezTo>
                    <a:cubicBezTo>
                      <a:pt x="163" y="47"/>
                      <a:pt x="85" y="15"/>
                      <a:pt x="0" y="0"/>
                    </a:cubicBezTo>
                    <a:cubicBezTo>
                      <a:pt x="5" y="30"/>
                      <a:pt x="8" y="61"/>
                      <a:pt x="8" y="93"/>
                    </a:cubicBezTo>
                    <a:cubicBezTo>
                      <a:pt x="8" y="125"/>
                      <a:pt x="5" y="156"/>
                      <a:pt x="0" y="186"/>
                    </a:cubicBezTo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257969" y="2298805"/>
                <a:ext cx="1898153" cy="1898650"/>
                <a:chOff x="265113" y="2544763"/>
                <a:chExt cx="1898153" cy="189865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4" name="Freeform 10"/>
                <p:cNvSpPr>
                  <a:spLocks/>
                </p:cNvSpPr>
                <p:nvPr/>
              </p:nvSpPr>
              <p:spPr bwMode="auto">
                <a:xfrm>
                  <a:off x="265113" y="2559050"/>
                  <a:ext cx="1192212" cy="1870075"/>
                </a:xfrm>
                <a:custGeom>
                  <a:avLst/>
                  <a:gdLst>
                    <a:gd name="T0" fmla="*/ 494 w 751"/>
                    <a:gd name="T1" fmla="*/ 0 h 1178"/>
                    <a:gd name="T2" fmla="*/ 0 w 751"/>
                    <a:gd name="T3" fmla="*/ 589 h 1178"/>
                    <a:gd name="T4" fmla="*/ 494 w 751"/>
                    <a:gd name="T5" fmla="*/ 1178 h 1178"/>
                    <a:gd name="T6" fmla="*/ 487 w 751"/>
                    <a:gd name="T7" fmla="*/ 1085 h 1178"/>
                    <a:gd name="T8" fmla="*/ 751 w 751"/>
                    <a:gd name="T9" fmla="*/ 589 h 1178"/>
                    <a:gd name="T10" fmla="*/ 487 w 751"/>
                    <a:gd name="T11" fmla="*/ 93 h 1178"/>
                    <a:gd name="T12" fmla="*/ 494 w 751"/>
                    <a:gd name="T13" fmla="*/ 0 h 1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51" h="1178">
                      <a:moveTo>
                        <a:pt x="494" y="0"/>
                      </a:moveTo>
                      <a:cubicBezTo>
                        <a:pt x="214" y="49"/>
                        <a:pt x="0" y="294"/>
                        <a:pt x="0" y="589"/>
                      </a:cubicBezTo>
                      <a:cubicBezTo>
                        <a:pt x="0" y="884"/>
                        <a:pt x="214" y="1129"/>
                        <a:pt x="494" y="1178"/>
                      </a:cubicBezTo>
                      <a:cubicBezTo>
                        <a:pt x="490" y="1148"/>
                        <a:pt x="487" y="1117"/>
                        <a:pt x="487" y="1085"/>
                      </a:cubicBezTo>
                      <a:cubicBezTo>
                        <a:pt x="487" y="878"/>
                        <a:pt x="592" y="697"/>
                        <a:pt x="751" y="589"/>
                      </a:cubicBezTo>
                      <a:cubicBezTo>
                        <a:pt x="592" y="482"/>
                        <a:pt x="487" y="300"/>
                        <a:pt x="487" y="93"/>
                      </a:cubicBezTo>
                      <a:cubicBezTo>
                        <a:pt x="487" y="62"/>
                        <a:pt x="490" y="30"/>
                        <a:pt x="494" y="0"/>
                      </a:cubicBezTo>
                    </a:path>
                  </a:pathLst>
                </a:custGeom>
                <a:gradFill>
                  <a:gsLst>
                    <a:gs pos="100000">
                      <a:srgbClr val="2676FF">
                        <a:lumMod val="60000"/>
                        <a:lumOff val="40000"/>
                      </a:srgbClr>
                    </a:gs>
                    <a:gs pos="0">
                      <a:srgbClr val="2676FF"/>
                    </a:gs>
                  </a:gsLst>
                  <a:lin ang="16200000" scaled="0"/>
                </a:gradFill>
                <a:ln w="317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vert="eaVert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25" name="Freeform 19"/>
                <p:cNvSpPr>
                  <a:spLocks/>
                </p:cNvSpPr>
                <p:nvPr/>
              </p:nvSpPr>
              <p:spPr bwMode="auto">
                <a:xfrm>
                  <a:off x="1038225" y="2544763"/>
                  <a:ext cx="949325" cy="949325"/>
                </a:xfrm>
                <a:custGeom>
                  <a:avLst/>
                  <a:gdLst>
                    <a:gd name="T0" fmla="*/ 1244957188 w 598"/>
                    <a:gd name="T1" fmla="*/ 1272679700 h 598"/>
                    <a:gd name="T2" fmla="*/ 1507053438 w 598"/>
                    <a:gd name="T3" fmla="*/ 632560013 h 598"/>
                    <a:gd name="T4" fmla="*/ 279738138 w 598"/>
                    <a:gd name="T5" fmla="*/ 0 h 598"/>
                    <a:gd name="T6" fmla="*/ 17641888 w 598"/>
                    <a:gd name="T7" fmla="*/ 22682200 h 598"/>
                    <a:gd name="T8" fmla="*/ 0 w 598"/>
                    <a:gd name="T9" fmla="*/ 257055938 h 598"/>
                    <a:gd name="T10" fmla="*/ 665321250 w 598"/>
                    <a:gd name="T11" fmla="*/ 1507053438 h 598"/>
                    <a:gd name="T12" fmla="*/ 1244957188 w 598"/>
                    <a:gd name="T13" fmla="*/ 1272679700 h 5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98" h="598">
                      <a:moveTo>
                        <a:pt x="494" y="505"/>
                      </a:moveTo>
                      <a:cubicBezTo>
                        <a:pt x="509" y="411"/>
                        <a:pt x="545" y="325"/>
                        <a:pt x="598" y="251"/>
                      </a:cubicBezTo>
                      <a:cubicBezTo>
                        <a:pt x="489" y="99"/>
                        <a:pt x="311" y="0"/>
                        <a:pt x="111" y="0"/>
                      </a:cubicBezTo>
                      <a:cubicBezTo>
                        <a:pt x="76" y="0"/>
                        <a:pt x="41" y="3"/>
                        <a:pt x="7" y="9"/>
                      </a:cubicBezTo>
                      <a:cubicBezTo>
                        <a:pt x="3" y="39"/>
                        <a:pt x="0" y="71"/>
                        <a:pt x="0" y="102"/>
                      </a:cubicBezTo>
                      <a:cubicBezTo>
                        <a:pt x="0" y="309"/>
                        <a:pt x="105" y="491"/>
                        <a:pt x="264" y="598"/>
                      </a:cubicBezTo>
                      <a:cubicBezTo>
                        <a:pt x="332" y="552"/>
                        <a:pt x="410" y="520"/>
                        <a:pt x="494" y="505"/>
                      </a:cubicBezTo>
                    </a:path>
                  </a:pathLst>
                </a:custGeom>
                <a:solidFill>
                  <a:srgbClr val="2676FF">
                    <a:lumMod val="40000"/>
                    <a:lumOff val="60000"/>
                  </a:srgbClr>
                </a:solidFill>
                <a:ln w="3175" cap="flat" cmpd="sng" algn="ctr">
                  <a:solidFill>
                    <a:srgbClr val="2676FF">
                      <a:lumMod val="20000"/>
                      <a:lumOff val="8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26" name="Freeform 18"/>
                <p:cNvSpPr>
                  <a:spLocks/>
                </p:cNvSpPr>
                <p:nvPr/>
              </p:nvSpPr>
              <p:spPr bwMode="auto">
                <a:xfrm>
                  <a:off x="1821954" y="2943200"/>
                  <a:ext cx="328612" cy="403225"/>
                </a:xfrm>
                <a:custGeom>
                  <a:avLst/>
                  <a:gdLst>
                    <a:gd name="T0" fmla="*/ 0 w 207"/>
                    <a:gd name="T1" fmla="*/ 254 h 254"/>
                    <a:gd name="T2" fmla="*/ 104 w 207"/>
                    <a:gd name="T3" fmla="*/ 245 h 254"/>
                    <a:gd name="T4" fmla="*/ 207 w 207"/>
                    <a:gd name="T5" fmla="*/ 254 h 254"/>
                    <a:gd name="T6" fmla="*/ 104 w 207"/>
                    <a:gd name="T7" fmla="*/ 0 h 254"/>
                    <a:gd name="T8" fmla="*/ 0 w 207"/>
                    <a:gd name="T9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7" h="254">
                      <a:moveTo>
                        <a:pt x="0" y="254"/>
                      </a:moveTo>
                      <a:cubicBezTo>
                        <a:pt x="34" y="248"/>
                        <a:pt x="68" y="245"/>
                        <a:pt x="104" y="245"/>
                      </a:cubicBezTo>
                      <a:cubicBezTo>
                        <a:pt x="139" y="245"/>
                        <a:pt x="174" y="248"/>
                        <a:pt x="207" y="254"/>
                      </a:cubicBezTo>
                      <a:cubicBezTo>
                        <a:pt x="193" y="160"/>
                        <a:pt x="156" y="74"/>
                        <a:pt x="104" y="0"/>
                      </a:cubicBezTo>
                      <a:cubicBezTo>
                        <a:pt x="51" y="74"/>
                        <a:pt x="15" y="160"/>
                        <a:pt x="0" y="254"/>
                      </a:cubicBezTo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456829" y="3346425"/>
                  <a:ext cx="365125" cy="295275"/>
                </a:xfrm>
                <a:custGeom>
                  <a:avLst/>
                  <a:gdLst>
                    <a:gd name="T0" fmla="*/ 230 w 230"/>
                    <a:gd name="T1" fmla="*/ 0 h 186"/>
                    <a:gd name="T2" fmla="*/ 0 w 230"/>
                    <a:gd name="T3" fmla="*/ 93 h 186"/>
                    <a:gd name="T4" fmla="*/ 230 w 230"/>
                    <a:gd name="T5" fmla="*/ 186 h 186"/>
                    <a:gd name="T6" fmla="*/ 223 w 230"/>
                    <a:gd name="T7" fmla="*/ 93 h 186"/>
                    <a:gd name="T8" fmla="*/ 230 w 230"/>
                    <a:gd name="T9" fmla="*/ 0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0" h="186">
                      <a:moveTo>
                        <a:pt x="230" y="0"/>
                      </a:moveTo>
                      <a:cubicBezTo>
                        <a:pt x="146" y="15"/>
                        <a:pt x="68" y="47"/>
                        <a:pt x="0" y="93"/>
                      </a:cubicBezTo>
                      <a:cubicBezTo>
                        <a:pt x="68" y="139"/>
                        <a:pt x="146" y="171"/>
                        <a:pt x="230" y="186"/>
                      </a:cubicBezTo>
                      <a:cubicBezTo>
                        <a:pt x="225" y="156"/>
                        <a:pt x="223" y="125"/>
                        <a:pt x="223" y="93"/>
                      </a:cubicBezTo>
                      <a:cubicBezTo>
                        <a:pt x="223" y="61"/>
                        <a:pt x="225" y="30"/>
                        <a:pt x="230" y="0"/>
                      </a:cubicBezTo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810841" y="3332138"/>
                  <a:ext cx="352425" cy="323850"/>
                </a:xfrm>
                <a:custGeom>
                  <a:avLst/>
                  <a:gdLst>
                    <a:gd name="T0" fmla="*/ 7 w 222"/>
                    <a:gd name="T1" fmla="*/ 9 h 204"/>
                    <a:gd name="T2" fmla="*/ 0 w 222"/>
                    <a:gd name="T3" fmla="*/ 102 h 204"/>
                    <a:gd name="T4" fmla="*/ 7 w 222"/>
                    <a:gd name="T5" fmla="*/ 195 h 204"/>
                    <a:gd name="T6" fmla="*/ 111 w 222"/>
                    <a:gd name="T7" fmla="*/ 204 h 204"/>
                    <a:gd name="T8" fmla="*/ 214 w 222"/>
                    <a:gd name="T9" fmla="*/ 195 h 204"/>
                    <a:gd name="T10" fmla="*/ 222 w 222"/>
                    <a:gd name="T11" fmla="*/ 102 h 204"/>
                    <a:gd name="T12" fmla="*/ 214 w 222"/>
                    <a:gd name="T13" fmla="*/ 9 h 204"/>
                    <a:gd name="T14" fmla="*/ 111 w 222"/>
                    <a:gd name="T15" fmla="*/ 0 h 204"/>
                    <a:gd name="T16" fmla="*/ 7 w 222"/>
                    <a:gd name="T17" fmla="*/ 9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2" h="204">
                      <a:moveTo>
                        <a:pt x="7" y="9"/>
                      </a:moveTo>
                      <a:cubicBezTo>
                        <a:pt x="2" y="39"/>
                        <a:pt x="0" y="70"/>
                        <a:pt x="0" y="102"/>
                      </a:cubicBezTo>
                      <a:cubicBezTo>
                        <a:pt x="0" y="134"/>
                        <a:pt x="2" y="165"/>
                        <a:pt x="7" y="195"/>
                      </a:cubicBezTo>
                      <a:cubicBezTo>
                        <a:pt x="40" y="201"/>
                        <a:pt x="75" y="204"/>
                        <a:pt x="111" y="204"/>
                      </a:cubicBezTo>
                      <a:cubicBezTo>
                        <a:pt x="146" y="204"/>
                        <a:pt x="181" y="201"/>
                        <a:pt x="214" y="195"/>
                      </a:cubicBezTo>
                      <a:cubicBezTo>
                        <a:pt x="219" y="165"/>
                        <a:pt x="222" y="134"/>
                        <a:pt x="222" y="102"/>
                      </a:cubicBezTo>
                      <a:cubicBezTo>
                        <a:pt x="222" y="70"/>
                        <a:pt x="219" y="39"/>
                        <a:pt x="214" y="9"/>
                      </a:cubicBezTo>
                      <a:cubicBezTo>
                        <a:pt x="181" y="3"/>
                        <a:pt x="146" y="0"/>
                        <a:pt x="111" y="0"/>
                      </a:cubicBezTo>
                      <a:cubicBezTo>
                        <a:pt x="75" y="0"/>
                        <a:pt x="41" y="3"/>
                        <a:pt x="7" y="9"/>
                      </a:cubicBezTo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29" name="Freeform 15"/>
                <p:cNvSpPr>
                  <a:spLocks/>
                </p:cNvSpPr>
                <p:nvPr/>
              </p:nvSpPr>
              <p:spPr bwMode="auto">
                <a:xfrm>
                  <a:off x="1821954" y="3641700"/>
                  <a:ext cx="328612" cy="403225"/>
                </a:xfrm>
                <a:custGeom>
                  <a:avLst/>
                  <a:gdLst>
                    <a:gd name="T0" fmla="*/ 0 w 207"/>
                    <a:gd name="T1" fmla="*/ 0 h 254"/>
                    <a:gd name="T2" fmla="*/ 104 w 207"/>
                    <a:gd name="T3" fmla="*/ 254 h 254"/>
                    <a:gd name="T4" fmla="*/ 207 w 207"/>
                    <a:gd name="T5" fmla="*/ 0 h 254"/>
                    <a:gd name="T6" fmla="*/ 104 w 207"/>
                    <a:gd name="T7" fmla="*/ 9 h 254"/>
                    <a:gd name="T8" fmla="*/ 0 w 207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7" h="254">
                      <a:moveTo>
                        <a:pt x="0" y="0"/>
                      </a:moveTo>
                      <a:cubicBezTo>
                        <a:pt x="14" y="94"/>
                        <a:pt x="51" y="180"/>
                        <a:pt x="104" y="254"/>
                      </a:cubicBezTo>
                      <a:cubicBezTo>
                        <a:pt x="156" y="180"/>
                        <a:pt x="193" y="94"/>
                        <a:pt x="207" y="0"/>
                      </a:cubicBezTo>
                      <a:cubicBezTo>
                        <a:pt x="174" y="6"/>
                        <a:pt x="139" y="9"/>
                        <a:pt x="104" y="9"/>
                      </a:cubicBezTo>
                      <a:cubicBezTo>
                        <a:pt x="68" y="9"/>
                        <a:pt x="33" y="6"/>
                        <a:pt x="0" y="0"/>
                      </a:cubicBezTo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" lastClr="FFFFFF">
                      <a:lumMod val="95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1038225" y="3494088"/>
                  <a:ext cx="949325" cy="949325"/>
                </a:xfrm>
                <a:custGeom>
                  <a:avLst/>
                  <a:gdLst>
                    <a:gd name="T0" fmla="*/ 1244957188 w 598"/>
                    <a:gd name="T1" fmla="*/ 234375325 h 598"/>
                    <a:gd name="T2" fmla="*/ 665321250 w 598"/>
                    <a:gd name="T3" fmla="*/ 0 h 598"/>
                    <a:gd name="T4" fmla="*/ 0 w 598"/>
                    <a:gd name="T5" fmla="*/ 1249997500 h 598"/>
                    <a:gd name="T6" fmla="*/ 17641888 w 598"/>
                    <a:gd name="T7" fmla="*/ 1484372825 h 598"/>
                    <a:gd name="T8" fmla="*/ 279738138 w 598"/>
                    <a:gd name="T9" fmla="*/ 1507053438 h 598"/>
                    <a:gd name="T10" fmla="*/ 1507053438 w 598"/>
                    <a:gd name="T11" fmla="*/ 874495013 h 598"/>
                    <a:gd name="T12" fmla="*/ 1244957188 w 598"/>
                    <a:gd name="T13" fmla="*/ 234375325 h 5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98" h="598">
                      <a:moveTo>
                        <a:pt x="494" y="93"/>
                      </a:moveTo>
                      <a:cubicBezTo>
                        <a:pt x="410" y="78"/>
                        <a:pt x="332" y="46"/>
                        <a:pt x="264" y="0"/>
                      </a:cubicBezTo>
                      <a:cubicBezTo>
                        <a:pt x="105" y="108"/>
                        <a:pt x="0" y="289"/>
                        <a:pt x="0" y="496"/>
                      </a:cubicBezTo>
                      <a:cubicBezTo>
                        <a:pt x="0" y="528"/>
                        <a:pt x="3" y="559"/>
                        <a:pt x="7" y="589"/>
                      </a:cubicBezTo>
                      <a:cubicBezTo>
                        <a:pt x="41" y="595"/>
                        <a:pt x="76" y="598"/>
                        <a:pt x="111" y="598"/>
                      </a:cubicBezTo>
                      <a:cubicBezTo>
                        <a:pt x="311" y="598"/>
                        <a:pt x="489" y="499"/>
                        <a:pt x="598" y="347"/>
                      </a:cubicBezTo>
                      <a:cubicBezTo>
                        <a:pt x="545" y="273"/>
                        <a:pt x="508" y="187"/>
                        <a:pt x="494" y="93"/>
                      </a:cubicBezTo>
                    </a:path>
                  </a:pathLst>
                </a:custGeom>
                <a:solidFill>
                  <a:srgbClr val="2676FF">
                    <a:lumMod val="40000"/>
                    <a:lumOff val="60000"/>
                  </a:srgbClr>
                </a:solidFill>
                <a:ln w="3175" cap="flat" cmpd="sng" algn="ctr">
                  <a:solidFill>
                    <a:srgbClr val="2676FF">
                      <a:lumMod val="20000"/>
                      <a:lumOff val="8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endParaRPr>
                </a:p>
              </p:txBody>
            </p:sp>
          </p:grpSp>
          <p:sp>
            <p:nvSpPr>
              <p:cNvPr id="20" name="TextBox 35"/>
              <p:cNvSpPr txBox="1">
                <a:spLocks noChangeArrowheads="1"/>
              </p:cNvSpPr>
              <p:nvPr/>
            </p:nvSpPr>
            <p:spPr bwMode="auto">
              <a:xfrm>
                <a:off x="1475556" y="1705356"/>
                <a:ext cx="100811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</a:t>
                </a: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此处添加文本</a:t>
                </a:r>
              </a:p>
            </p:txBody>
          </p:sp>
          <p:sp>
            <p:nvSpPr>
              <p:cNvPr id="21" name="TextBox 35"/>
              <p:cNvSpPr txBox="1">
                <a:spLocks noChangeArrowheads="1"/>
              </p:cNvSpPr>
              <p:nvPr/>
            </p:nvSpPr>
            <p:spPr bwMode="auto">
              <a:xfrm>
                <a:off x="1475556" y="4153628"/>
                <a:ext cx="100811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</a:t>
                </a: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此处添加文本</a:t>
                </a:r>
              </a:p>
            </p:txBody>
          </p:sp>
          <p:sp>
            <p:nvSpPr>
              <p:cNvPr id="22" name="TextBox 35"/>
              <p:cNvSpPr txBox="1">
                <a:spLocks noChangeArrowheads="1"/>
              </p:cNvSpPr>
              <p:nvPr/>
            </p:nvSpPr>
            <p:spPr bwMode="auto">
              <a:xfrm>
                <a:off x="2771800" y="2924964"/>
                <a:ext cx="9077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>
                        <a:lumMod val="9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</a:t>
                </a: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9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此处添加文本</a:t>
                </a:r>
              </a:p>
            </p:txBody>
          </p:sp>
          <p:sp>
            <p:nvSpPr>
              <p:cNvPr id="23" name="TextBox 35"/>
              <p:cNvSpPr txBox="1">
                <a:spLocks noChangeArrowheads="1"/>
              </p:cNvSpPr>
              <p:nvPr/>
            </p:nvSpPr>
            <p:spPr bwMode="auto">
              <a:xfrm>
                <a:off x="316384" y="2924964"/>
                <a:ext cx="87124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>
                        <a:lumMod val="9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</a:t>
                </a: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9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此处添加文本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601369" y="1284392"/>
              <a:ext cx="4284662" cy="4313238"/>
              <a:chOff x="4601369" y="1284392"/>
              <a:chExt cx="4284662" cy="4313238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4601369" y="1284392"/>
                <a:ext cx="4284662" cy="274638"/>
              </a:xfrm>
              <a:prstGeom prst="rect">
                <a:avLst/>
              </a:prstGeom>
              <a:gradFill>
                <a:gsLst>
                  <a:gs pos="33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60000"/>
                    <a:lumOff val="40000"/>
                    <a:alpha val="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单击此处添加</a:t>
                </a:r>
                <a:r>
                  <a:rPr kumimoji="0" lang="zh-CN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标题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4601369" y="2413105"/>
                <a:ext cx="4284662" cy="284162"/>
              </a:xfrm>
              <a:prstGeom prst="rect">
                <a:avLst/>
              </a:prstGeom>
              <a:gradFill>
                <a:gsLst>
                  <a:gs pos="33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60000"/>
                    <a:lumOff val="40000"/>
                    <a:alpha val="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单击此处添加</a:t>
                </a:r>
                <a:r>
                  <a:rPr kumimoji="0" lang="zh-CN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标题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4601369" y="3508479"/>
                <a:ext cx="4284662" cy="290487"/>
              </a:xfrm>
              <a:prstGeom prst="rect">
                <a:avLst/>
              </a:prstGeom>
              <a:gradFill>
                <a:gsLst>
                  <a:gs pos="33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60000"/>
                    <a:lumOff val="40000"/>
                    <a:alpha val="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单击此处添加</a:t>
                </a:r>
                <a:r>
                  <a:rPr kumimoji="0" lang="zh-CN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标题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601369" y="4603855"/>
                <a:ext cx="4284662" cy="273050"/>
              </a:xfrm>
              <a:prstGeom prst="rect">
                <a:avLst/>
              </a:prstGeom>
              <a:gradFill>
                <a:gsLst>
                  <a:gs pos="33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60000"/>
                    <a:lumOff val="40000"/>
                    <a:alpha val="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单击此处添加</a:t>
                </a:r>
                <a:r>
                  <a:rPr kumimoji="0" lang="zh-CN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标题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4601369" y="2686155"/>
                <a:ext cx="4284662" cy="720725"/>
              </a:xfrm>
              <a:prstGeom prst="rect">
                <a:avLst/>
              </a:pr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EAEAEA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180000" rIns="180000" anchor="t"/>
              <a:lstStyle/>
              <a:p>
                <a:pPr marL="228600" marR="0" lvl="0" indent="-228600" defTabSz="91440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单击此处添加段落文本单击此处添加段落文本单击此处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601369" y="3781530"/>
                <a:ext cx="4284662" cy="720725"/>
              </a:xfrm>
              <a:prstGeom prst="rect">
                <a:avLst/>
              </a:pr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EAEAEA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180000" rIns="180000" anchor="t"/>
              <a:lstStyle/>
              <a:p>
                <a:pPr marL="228600" marR="0" lvl="0" indent="-228600" defTabSz="91440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单击此处添加段落文本单击此处添加段落文本单击此处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601369" y="4876905"/>
                <a:ext cx="4284662" cy="720725"/>
              </a:xfrm>
              <a:prstGeom prst="rect">
                <a:avLst/>
              </a:pr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EAEAEA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180000" rIns="180000" anchor="t"/>
              <a:lstStyle/>
              <a:p>
                <a:pPr marL="228600" marR="0" lvl="0" indent="-228600" defTabSz="91440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单击此处添加段落文本单击此处添加段落文本单击此处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601369" y="1559030"/>
                <a:ext cx="4284662" cy="719137"/>
              </a:xfrm>
              <a:prstGeom prst="rect">
                <a:avLst/>
              </a:prstGeom>
              <a:gradFill>
                <a:gsLst>
                  <a:gs pos="33000">
                    <a:sysClr val="window" lastClr="FFFFFF">
                      <a:lumMod val="95000"/>
                    </a:sysClr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EAEAEA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80000" tIns="180000" rIns="180000" anchor="t"/>
              <a:lstStyle/>
              <a:p>
                <a:pPr marL="228600" marR="0" lvl="0" indent="-228600" defTabSz="91440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单击此处添加段落文本单击此处添加段落文本单击此处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52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97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2_E13D0704E7463D7F58C3C1A3904193E1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