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B1EB01-B072-426A-8D74-3D7B1378BFDE}" type="datetimeFigureOut">
              <a:rPr lang="zh-CN" altLang="en-US" smtClean="0"/>
              <a:t>2013/5/20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809852-9A19-494F-92DC-FAE894923B7B}" type="slidenum">
              <a:rPr lang="zh-CN" altLang="en-US" smtClean="0"/>
              <a:t>‹#›</a:t>
            </a:fld>
            <a:endParaRPr lang="zh-CN" altLang="en-US"/>
          </a:p>
        </p:txBody>
      </p:sp>
    </p:spTree>
    <p:extLst>
      <p:ext uri="{BB962C8B-B14F-4D97-AF65-F5344CB8AC3E}">
        <p14:creationId xmlns:p14="http://schemas.microsoft.com/office/powerpoint/2010/main" val="3771143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更多</a:t>
            </a:r>
            <a:r>
              <a:rPr lang="en-US" altLang="zh-CN" dirty="0" smtClean="0"/>
              <a:t>PPT</a:t>
            </a:r>
            <a:r>
              <a:rPr lang="zh-CN" altLang="en-US" dirty="0" smtClean="0"/>
              <a:t>素材与教程，请登录</a:t>
            </a:r>
            <a:r>
              <a:rPr lang="en-US" altLang="zh-CN" dirty="0" err="1" smtClean="0"/>
              <a:t>PPTfans,PPT</a:t>
            </a:r>
            <a:r>
              <a:rPr lang="zh-CN" altLang="en-US" dirty="0" smtClean="0"/>
              <a:t>设计教程网：</a:t>
            </a:r>
            <a:r>
              <a:rPr lang="en-US" altLang="zh-CN" dirty="0" smtClean="0"/>
              <a:t>http://www.pptfans.cn</a:t>
            </a:r>
            <a:endParaRPr lang="zh-CN" altLang="en-US" dirty="0" smtClean="0"/>
          </a:p>
        </p:txBody>
      </p:sp>
      <p:sp>
        <p:nvSpPr>
          <p:cNvPr id="4" name="灯片编号占位符 3"/>
          <p:cNvSpPr>
            <a:spLocks noGrp="1"/>
          </p:cNvSpPr>
          <p:nvPr>
            <p:ph type="sldNum" sz="quarter" idx="10"/>
          </p:nvPr>
        </p:nvSpPr>
        <p:spPr/>
        <p:txBody>
          <a:bodyPr/>
          <a:lstStyle/>
          <a:p>
            <a:fld id="{0A3D8186-F5B0-452D-B02B-CF1A72D8DA10}" type="slidenum">
              <a:rPr lang="zh-CN" altLang="en-US" smtClean="0"/>
              <a:pPr/>
              <a:t>1</a:t>
            </a:fld>
            <a:endParaRPr lang="zh-CN" altLang="en-US"/>
          </a:p>
        </p:txBody>
      </p:sp>
    </p:spTree>
    <p:extLst>
      <p:ext uri="{BB962C8B-B14F-4D97-AF65-F5344CB8AC3E}">
        <p14:creationId xmlns:p14="http://schemas.microsoft.com/office/powerpoint/2010/main" val="128847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DF01B59-8D05-403E-8150-EA3F4509F958}" type="datetimeFigureOut">
              <a:rPr lang="en-US" smtClean="0">
                <a:solidFill>
                  <a:prstClr val="black">
                    <a:tint val="75000"/>
                  </a:prstClr>
                </a:solidFill>
              </a:rPr>
              <a:pPr/>
              <a:t>5/20/2013</a:t>
            </a:fld>
            <a:endParaRPr lang="en-US" dirty="0">
              <a:solidFill>
                <a:prstClr val="black">
                  <a:tint val="75000"/>
                </a:prstClr>
              </a:solidFill>
            </a:endParaRPr>
          </a:p>
        </p:txBody>
      </p:sp>
      <p:sp>
        <p:nvSpPr>
          <p:cNvPr id="3" name="页脚占位符 2"/>
          <p:cNvSpPr>
            <a:spLocks noGrp="1"/>
          </p:cNvSpPr>
          <p:nvPr>
            <p:ph type="ftr" sz="quarter" idx="11"/>
          </p:nvPr>
        </p:nvSpPr>
        <p:spPr/>
        <p:txBody>
          <a:bodyPr/>
          <a:lstStyle/>
          <a:p>
            <a:endParaRPr lang="en-US" dirty="0">
              <a:solidFill>
                <a:prstClr val="black">
                  <a:tint val="75000"/>
                </a:prstClr>
              </a:solidFill>
            </a:endParaRPr>
          </a:p>
        </p:txBody>
      </p:sp>
      <p:sp>
        <p:nvSpPr>
          <p:cNvPr id="4" name="灯片编号占位符 3"/>
          <p:cNvSpPr>
            <a:spLocks noGrp="1"/>
          </p:cNvSpPr>
          <p:nvPr>
            <p:ph type="sldNum" sz="quarter" idx="12"/>
          </p:nvPr>
        </p:nvSpPr>
        <p:spPr/>
        <p:txBody>
          <a:bodyPr/>
          <a:lstStyle/>
          <a:p>
            <a:fld id="{BD6E3528-E0ED-45C3-A77D-2D573E56E76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7630523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01B59-8D05-403E-8150-EA3F4509F958}" type="datetimeFigureOut">
              <a:rPr lang="en-US" smtClean="0">
                <a:solidFill>
                  <a:prstClr val="black">
                    <a:tint val="75000"/>
                  </a:prstClr>
                </a:solidFill>
              </a:rPr>
              <a:pPr/>
              <a:t>5/20/2013</a:t>
            </a:fld>
            <a:endParaRPr lang="en-US" dirty="0">
              <a:solidFill>
                <a:prstClr val="black">
                  <a:tint val="75000"/>
                </a:prst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E3528-E0ED-45C3-A77D-2D573E56E76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026179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897049" y="1307307"/>
            <a:ext cx="7349902" cy="4243387"/>
            <a:chOff x="894506" y="1321900"/>
            <a:chExt cx="7349902" cy="4243387"/>
          </a:xfrm>
        </p:grpSpPr>
        <p:grpSp>
          <p:nvGrpSpPr>
            <p:cNvPr id="3" name="组合 1"/>
            <p:cNvGrpSpPr/>
            <p:nvPr/>
          </p:nvGrpSpPr>
          <p:grpSpPr>
            <a:xfrm>
              <a:off x="894506" y="1604824"/>
              <a:ext cx="3829074" cy="3677539"/>
              <a:chOff x="118004" y="1584443"/>
              <a:chExt cx="3829074" cy="3677539"/>
            </a:xfrm>
          </p:grpSpPr>
          <p:sp>
            <p:nvSpPr>
              <p:cNvPr id="7" name="Freeform 10"/>
              <p:cNvSpPr>
                <a:spLocks/>
              </p:cNvSpPr>
              <p:nvPr/>
            </p:nvSpPr>
            <p:spPr bwMode="auto">
              <a:xfrm>
                <a:off x="2146135" y="1702492"/>
                <a:ext cx="1754188" cy="2090737"/>
              </a:xfrm>
              <a:custGeom>
                <a:avLst/>
                <a:gdLst>
                  <a:gd name="T0" fmla="*/ 0 w 1105"/>
                  <a:gd name="T1" fmla="*/ 156 h 1317"/>
                  <a:gd name="T2" fmla="*/ 243 w 1105"/>
                  <a:gd name="T3" fmla="*/ 674 h 1317"/>
                  <a:gd name="T4" fmla="*/ 224 w 1105"/>
                  <a:gd name="T5" fmla="*/ 835 h 1317"/>
                  <a:gd name="T6" fmla="*/ 635 w 1105"/>
                  <a:gd name="T7" fmla="*/ 1317 h 1317"/>
                  <a:gd name="T8" fmla="*/ 1105 w 1105"/>
                  <a:gd name="T9" fmla="*/ 674 h 1317"/>
                  <a:gd name="T10" fmla="*/ 431 w 1105"/>
                  <a:gd name="T11" fmla="*/ 0 h 1317"/>
                  <a:gd name="T12" fmla="*/ 0 w 1105"/>
                  <a:gd name="T13" fmla="*/ 156 h 1317"/>
                </a:gdLst>
                <a:ahLst/>
                <a:cxnLst>
                  <a:cxn ang="0">
                    <a:pos x="T0" y="T1"/>
                  </a:cxn>
                  <a:cxn ang="0">
                    <a:pos x="T2" y="T3"/>
                  </a:cxn>
                  <a:cxn ang="0">
                    <a:pos x="T4" y="T5"/>
                  </a:cxn>
                  <a:cxn ang="0">
                    <a:pos x="T6" y="T7"/>
                  </a:cxn>
                  <a:cxn ang="0">
                    <a:pos x="T8" y="T9"/>
                  </a:cxn>
                  <a:cxn ang="0">
                    <a:pos x="T10" y="T11"/>
                  </a:cxn>
                  <a:cxn ang="0">
                    <a:pos x="T12" y="T13"/>
                  </a:cxn>
                </a:cxnLst>
                <a:rect l="0" t="0" r="r" b="b"/>
                <a:pathLst>
                  <a:path w="1105" h="1317">
                    <a:moveTo>
                      <a:pt x="0" y="156"/>
                    </a:moveTo>
                    <a:cubicBezTo>
                      <a:pt x="149" y="280"/>
                      <a:pt x="243" y="466"/>
                      <a:pt x="243" y="674"/>
                    </a:cubicBezTo>
                    <a:cubicBezTo>
                      <a:pt x="243" y="730"/>
                      <a:pt x="237" y="783"/>
                      <a:pt x="224" y="835"/>
                    </a:cubicBezTo>
                    <a:cubicBezTo>
                      <a:pt x="430" y="916"/>
                      <a:pt x="587" y="1096"/>
                      <a:pt x="635" y="1317"/>
                    </a:cubicBezTo>
                    <a:cubicBezTo>
                      <a:pt x="908" y="1230"/>
                      <a:pt x="1105" y="975"/>
                      <a:pt x="1105" y="674"/>
                    </a:cubicBezTo>
                    <a:cubicBezTo>
                      <a:pt x="1105" y="302"/>
                      <a:pt x="803" y="0"/>
                      <a:pt x="431" y="0"/>
                    </a:cubicBezTo>
                    <a:cubicBezTo>
                      <a:pt x="267" y="0"/>
                      <a:pt x="117" y="59"/>
                      <a:pt x="0" y="156"/>
                    </a:cubicBezTo>
                  </a:path>
                </a:pathLst>
              </a:custGeom>
              <a:gradFill>
                <a:gsLst>
                  <a:gs pos="33000">
                    <a:sysClr val="window" lastClr="FFFFFF">
                      <a:lumMod val="95000"/>
                    </a:sysClr>
                  </a:gs>
                  <a:gs pos="100000">
                    <a:srgbClr val="D7D7D7"/>
                  </a:gs>
                </a:gsLst>
                <a:lin ang="5400000" scaled="0"/>
              </a:gradFill>
              <a:ln w="3175" cap="flat" cmpd="sng" algn="ctr">
                <a:noFill/>
                <a:prstDash val="solid"/>
              </a:ln>
              <a:effectLst>
                <a:outerShdw blurRad="50800" dist="38100" dir="2700000" algn="t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endParaRPr kumimoji="0" lang="zh-CN" altLang="en-US" sz="2000" b="0" i="0" u="none" strike="noStrike" kern="0" cap="none" spc="0" normalizeH="0" baseline="0" noProof="0" dirty="0">
                  <a:ln>
                    <a:noFill/>
                  </a:ln>
                  <a:solidFill>
                    <a:srgbClr val="4D4D4D"/>
                  </a:solidFill>
                  <a:effectLst/>
                  <a:uLnTx/>
                  <a:uFillTx/>
                  <a:latin typeface="微软雅黑" pitchFamily="34" charset="-122"/>
                  <a:ea typeface="微软雅黑" pitchFamily="34" charset="-122"/>
                  <a:cs typeface="+mn-cs"/>
                </a:endParaRPr>
              </a:p>
            </p:txBody>
          </p:sp>
          <p:sp>
            <p:nvSpPr>
              <p:cNvPr id="8" name="Freeform 9"/>
              <p:cNvSpPr>
                <a:spLocks/>
              </p:cNvSpPr>
              <p:nvPr/>
            </p:nvSpPr>
            <p:spPr bwMode="auto">
              <a:xfrm>
                <a:off x="2146135" y="3028054"/>
                <a:ext cx="1008063" cy="814388"/>
              </a:xfrm>
              <a:custGeom>
                <a:avLst/>
                <a:gdLst>
                  <a:gd name="T0" fmla="*/ 0 w 635"/>
                  <a:gd name="T1" fmla="*/ 568325 h 513"/>
                  <a:gd name="T2" fmla="*/ 684213 w 635"/>
                  <a:gd name="T3" fmla="*/ 814387 h 513"/>
                  <a:gd name="T4" fmla="*/ 1008063 w 635"/>
                  <a:gd name="T5" fmla="*/ 765175 h 513"/>
                  <a:gd name="T6" fmla="*/ 355600 w 635"/>
                  <a:gd name="T7" fmla="*/ 0 h 513"/>
                  <a:gd name="T8" fmla="*/ 0 w 635"/>
                  <a:gd name="T9" fmla="*/ 568325 h 5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513">
                    <a:moveTo>
                      <a:pt x="0" y="358"/>
                    </a:moveTo>
                    <a:cubicBezTo>
                      <a:pt x="117" y="455"/>
                      <a:pt x="267" y="513"/>
                      <a:pt x="431" y="513"/>
                    </a:cubicBezTo>
                    <a:cubicBezTo>
                      <a:pt x="502" y="513"/>
                      <a:pt x="571" y="502"/>
                      <a:pt x="635" y="482"/>
                    </a:cubicBezTo>
                    <a:cubicBezTo>
                      <a:pt x="587" y="261"/>
                      <a:pt x="430" y="81"/>
                      <a:pt x="224" y="0"/>
                    </a:cubicBezTo>
                    <a:cubicBezTo>
                      <a:pt x="189" y="142"/>
                      <a:pt x="109" y="267"/>
                      <a:pt x="0" y="358"/>
                    </a:cubicBezTo>
                  </a:path>
                </a:pathLst>
              </a:custGeom>
              <a:gradFill>
                <a:gsLst>
                  <a:gs pos="100000">
                    <a:srgbClr val="C5C5C5"/>
                  </a:gs>
                  <a:gs pos="0">
                    <a:srgbClr val="A9A9A9"/>
                  </a:gs>
                </a:gsLst>
                <a:lin ang="16200000" scaled="0"/>
              </a:gradFill>
              <a:ln w="3175" cap="flat" cmpd="sng" algn="ctr">
                <a:solidFill>
                  <a:srgbClr val="C5C5C5"/>
                </a:solidFill>
                <a:prstDash val="solid"/>
              </a:ln>
              <a:effectLst/>
            </p:spPr>
            <p:txBody>
              <a:bodyPr vert="eaVert"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3200" b="0"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endParaRPr>
              </a:p>
            </p:txBody>
          </p:sp>
          <p:sp>
            <p:nvSpPr>
              <p:cNvPr id="9" name="Freeform 12"/>
              <p:cNvSpPr>
                <a:spLocks/>
              </p:cNvSpPr>
              <p:nvPr/>
            </p:nvSpPr>
            <p:spPr bwMode="auto">
              <a:xfrm>
                <a:off x="391948" y="1702492"/>
                <a:ext cx="1754187" cy="2066925"/>
              </a:xfrm>
              <a:custGeom>
                <a:avLst/>
                <a:gdLst>
                  <a:gd name="T0" fmla="*/ 878 w 1105"/>
                  <a:gd name="T1" fmla="*/ 820 h 1302"/>
                  <a:gd name="T2" fmla="*/ 862 w 1105"/>
                  <a:gd name="T3" fmla="*/ 674 h 1302"/>
                  <a:gd name="T4" fmla="*/ 1105 w 1105"/>
                  <a:gd name="T5" fmla="*/ 156 h 1302"/>
                  <a:gd name="T6" fmla="*/ 674 w 1105"/>
                  <a:gd name="T7" fmla="*/ 0 h 1302"/>
                  <a:gd name="T8" fmla="*/ 0 w 1105"/>
                  <a:gd name="T9" fmla="*/ 674 h 1302"/>
                  <a:gd name="T10" fmla="*/ 427 w 1105"/>
                  <a:gd name="T11" fmla="*/ 1302 h 1302"/>
                  <a:gd name="T12" fmla="*/ 878 w 1105"/>
                  <a:gd name="T13" fmla="*/ 820 h 1302"/>
                </a:gdLst>
                <a:ahLst/>
                <a:cxnLst>
                  <a:cxn ang="0">
                    <a:pos x="T0" y="T1"/>
                  </a:cxn>
                  <a:cxn ang="0">
                    <a:pos x="T2" y="T3"/>
                  </a:cxn>
                  <a:cxn ang="0">
                    <a:pos x="T4" y="T5"/>
                  </a:cxn>
                  <a:cxn ang="0">
                    <a:pos x="T6" y="T7"/>
                  </a:cxn>
                  <a:cxn ang="0">
                    <a:pos x="T8" y="T9"/>
                  </a:cxn>
                  <a:cxn ang="0">
                    <a:pos x="T10" y="T11"/>
                  </a:cxn>
                  <a:cxn ang="0">
                    <a:pos x="T12" y="T13"/>
                  </a:cxn>
                </a:cxnLst>
                <a:rect l="0" t="0" r="r" b="b"/>
                <a:pathLst>
                  <a:path w="1105" h="1302">
                    <a:moveTo>
                      <a:pt x="878" y="820"/>
                    </a:moveTo>
                    <a:cubicBezTo>
                      <a:pt x="867" y="773"/>
                      <a:pt x="862" y="724"/>
                      <a:pt x="862" y="674"/>
                    </a:cubicBezTo>
                    <a:cubicBezTo>
                      <a:pt x="862" y="466"/>
                      <a:pt x="957" y="280"/>
                      <a:pt x="1105" y="156"/>
                    </a:cubicBezTo>
                    <a:cubicBezTo>
                      <a:pt x="988" y="59"/>
                      <a:pt x="838" y="0"/>
                      <a:pt x="674" y="0"/>
                    </a:cubicBezTo>
                    <a:cubicBezTo>
                      <a:pt x="302" y="0"/>
                      <a:pt x="0" y="302"/>
                      <a:pt x="0" y="674"/>
                    </a:cubicBezTo>
                    <a:cubicBezTo>
                      <a:pt x="0" y="959"/>
                      <a:pt x="177" y="1203"/>
                      <a:pt x="427" y="1302"/>
                    </a:cubicBezTo>
                    <a:cubicBezTo>
                      <a:pt x="483" y="1073"/>
                      <a:pt x="656" y="890"/>
                      <a:pt x="878" y="820"/>
                    </a:cubicBezTo>
                  </a:path>
                </a:pathLst>
              </a:custGeom>
              <a:gradFill>
                <a:gsLst>
                  <a:gs pos="100000">
                    <a:srgbClr val="2676FF">
                      <a:lumMod val="60000"/>
                      <a:lumOff val="40000"/>
                    </a:srgbClr>
                  </a:gs>
                  <a:gs pos="0">
                    <a:srgbClr val="2676FF"/>
                  </a:gs>
                </a:gsLst>
                <a:lin ang="16200000" scaled="0"/>
              </a:gradFill>
              <a:ln w="3175" cap="flat" cmpd="sng" algn="ctr">
                <a:solidFill>
                  <a:sysClr val="window" lastClr="FFFFFF"/>
                </a:solidFill>
                <a:prstDash val="solid"/>
              </a:ln>
              <a:effectLst/>
            </p:spPr>
            <p:txBody>
              <a:bodyPr vert="eaVert"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3200" b="0"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endParaRPr>
              </a:p>
            </p:txBody>
          </p:sp>
          <p:sp>
            <p:nvSpPr>
              <p:cNvPr id="10" name="Freeform 8"/>
              <p:cNvSpPr>
                <a:spLocks/>
              </p:cNvSpPr>
              <p:nvPr/>
            </p:nvSpPr>
            <p:spPr bwMode="auto">
              <a:xfrm>
                <a:off x="1039648" y="3596379"/>
                <a:ext cx="2139950" cy="1497013"/>
              </a:xfrm>
              <a:custGeom>
                <a:avLst/>
                <a:gdLst>
                  <a:gd name="T0" fmla="*/ 697 w 1348"/>
                  <a:gd name="T1" fmla="*/ 0 h 943"/>
                  <a:gd name="T2" fmla="*/ 266 w 1348"/>
                  <a:gd name="T3" fmla="*/ 155 h 943"/>
                  <a:gd name="T4" fmla="*/ 19 w 1348"/>
                  <a:gd name="T5" fmla="*/ 109 h 943"/>
                  <a:gd name="T6" fmla="*/ 0 w 1348"/>
                  <a:gd name="T7" fmla="*/ 269 h 943"/>
                  <a:gd name="T8" fmla="*/ 674 w 1348"/>
                  <a:gd name="T9" fmla="*/ 943 h 943"/>
                  <a:gd name="T10" fmla="*/ 1348 w 1348"/>
                  <a:gd name="T11" fmla="*/ 269 h 943"/>
                  <a:gd name="T12" fmla="*/ 1332 w 1348"/>
                  <a:gd name="T13" fmla="*/ 124 h 943"/>
                  <a:gd name="T14" fmla="*/ 1128 w 1348"/>
                  <a:gd name="T15" fmla="*/ 155 h 943"/>
                  <a:gd name="T16" fmla="*/ 697 w 1348"/>
                  <a:gd name="T17" fmla="*/ 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48" h="943">
                    <a:moveTo>
                      <a:pt x="697" y="0"/>
                    </a:moveTo>
                    <a:cubicBezTo>
                      <a:pt x="580" y="97"/>
                      <a:pt x="430" y="155"/>
                      <a:pt x="266" y="155"/>
                    </a:cubicBezTo>
                    <a:cubicBezTo>
                      <a:pt x="179" y="155"/>
                      <a:pt x="96" y="139"/>
                      <a:pt x="19" y="109"/>
                    </a:cubicBezTo>
                    <a:cubicBezTo>
                      <a:pt x="7" y="160"/>
                      <a:pt x="0" y="214"/>
                      <a:pt x="0" y="269"/>
                    </a:cubicBezTo>
                    <a:cubicBezTo>
                      <a:pt x="0" y="641"/>
                      <a:pt x="302" y="943"/>
                      <a:pt x="674" y="943"/>
                    </a:cubicBezTo>
                    <a:cubicBezTo>
                      <a:pt x="1046" y="943"/>
                      <a:pt x="1348" y="641"/>
                      <a:pt x="1348" y="269"/>
                    </a:cubicBezTo>
                    <a:cubicBezTo>
                      <a:pt x="1348" y="219"/>
                      <a:pt x="1343" y="171"/>
                      <a:pt x="1332" y="124"/>
                    </a:cubicBezTo>
                    <a:cubicBezTo>
                      <a:pt x="1268" y="144"/>
                      <a:pt x="1199" y="155"/>
                      <a:pt x="1128" y="155"/>
                    </a:cubicBezTo>
                    <a:cubicBezTo>
                      <a:pt x="964" y="155"/>
                      <a:pt x="814" y="97"/>
                      <a:pt x="697" y="0"/>
                    </a:cubicBezTo>
                  </a:path>
                </a:pathLst>
              </a:custGeom>
              <a:gradFill>
                <a:gsLst>
                  <a:gs pos="33000">
                    <a:sysClr val="window" lastClr="FFFFFF">
                      <a:lumMod val="95000"/>
                    </a:sysClr>
                  </a:gs>
                  <a:gs pos="100000">
                    <a:srgbClr val="D7D7D7"/>
                  </a:gs>
                </a:gsLst>
                <a:lin ang="5400000" scaled="0"/>
              </a:gradFill>
              <a:ln w="3175" cap="flat" cmpd="sng" algn="ctr">
                <a:noFill/>
                <a:prstDash val="solid"/>
              </a:ln>
              <a:effectLst>
                <a:outerShdw blurRad="50800" dist="38100" dir="2700000" algn="t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endParaRPr kumimoji="0" lang="zh-CN" altLang="en-US" sz="2000" b="0" i="0" u="none" strike="noStrike" kern="0" cap="none" spc="0" normalizeH="0" baseline="0" noProof="0" dirty="0">
                  <a:ln>
                    <a:noFill/>
                  </a:ln>
                  <a:solidFill>
                    <a:srgbClr val="4D4D4D"/>
                  </a:solidFill>
                  <a:effectLst/>
                  <a:uLnTx/>
                  <a:uFillTx/>
                  <a:latin typeface="微软雅黑" pitchFamily="34" charset="-122"/>
                  <a:ea typeface="微软雅黑" pitchFamily="34" charset="-122"/>
                  <a:cs typeface="+mn-cs"/>
                </a:endParaRPr>
              </a:p>
            </p:txBody>
          </p:sp>
          <p:sp>
            <p:nvSpPr>
              <p:cNvPr id="11" name="Freeform 11"/>
              <p:cNvSpPr>
                <a:spLocks/>
              </p:cNvSpPr>
              <p:nvPr/>
            </p:nvSpPr>
            <p:spPr bwMode="auto">
              <a:xfrm>
                <a:off x="1760373" y="1950142"/>
                <a:ext cx="771525" cy="1077912"/>
              </a:xfrm>
              <a:custGeom>
                <a:avLst/>
                <a:gdLst>
                  <a:gd name="T0" fmla="*/ 16 w 486"/>
                  <a:gd name="T1" fmla="*/ 664 h 679"/>
                  <a:gd name="T2" fmla="*/ 220 w 486"/>
                  <a:gd name="T3" fmla="*/ 632 h 679"/>
                  <a:gd name="T4" fmla="*/ 467 w 486"/>
                  <a:gd name="T5" fmla="*/ 679 h 679"/>
                  <a:gd name="T6" fmla="*/ 486 w 486"/>
                  <a:gd name="T7" fmla="*/ 518 h 679"/>
                  <a:gd name="T8" fmla="*/ 243 w 486"/>
                  <a:gd name="T9" fmla="*/ 0 h 679"/>
                  <a:gd name="T10" fmla="*/ 0 w 486"/>
                  <a:gd name="T11" fmla="*/ 518 h 679"/>
                  <a:gd name="T12" fmla="*/ 16 w 486"/>
                  <a:gd name="T13" fmla="*/ 664 h 679"/>
                </a:gdLst>
                <a:ahLst/>
                <a:cxnLst>
                  <a:cxn ang="0">
                    <a:pos x="T0" y="T1"/>
                  </a:cxn>
                  <a:cxn ang="0">
                    <a:pos x="T2" y="T3"/>
                  </a:cxn>
                  <a:cxn ang="0">
                    <a:pos x="T4" y="T5"/>
                  </a:cxn>
                  <a:cxn ang="0">
                    <a:pos x="T6" y="T7"/>
                  </a:cxn>
                  <a:cxn ang="0">
                    <a:pos x="T8" y="T9"/>
                  </a:cxn>
                  <a:cxn ang="0">
                    <a:pos x="T10" y="T11"/>
                  </a:cxn>
                  <a:cxn ang="0">
                    <a:pos x="T12" y="T13"/>
                  </a:cxn>
                </a:cxnLst>
                <a:rect l="0" t="0" r="r" b="b"/>
                <a:pathLst>
                  <a:path w="486" h="679">
                    <a:moveTo>
                      <a:pt x="16" y="664"/>
                    </a:moveTo>
                    <a:cubicBezTo>
                      <a:pt x="80" y="643"/>
                      <a:pt x="149" y="632"/>
                      <a:pt x="220" y="632"/>
                    </a:cubicBezTo>
                    <a:cubicBezTo>
                      <a:pt x="307" y="632"/>
                      <a:pt x="391" y="649"/>
                      <a:pt x="467" y="679"/>
                    </a:cubicBezTo>
                    <a:cubicBezTo>
                      <a:pt x="480" y="627"/>
                      <a:pt x="486" y="574"/>
                      <a:pt x="486" y="518"/>
                    </a:cubicBezTo>
                    <a:cubicBezTo>
                      <a:pt x="486" y="310"/>
                      <a:pt x="392" y="124"/>
                      <a:pt x="243" y="0"/>
                    </a:cubicBezTo>
                    <a:cubicBezTo>
                      <a:pt x="95" y="124"/>
                      <a:pt x="0" y="310"/>
                      <a:pt x="0" y="518"/>
                    </a:cubicBezTo>
                    <a:cubicBezTo>
                      <a:pt x="0" y="568"/>
                      <a:pt x="5" y="617"/>
                      <a:pt x="16" y="664"/>
                    </a:cubicBezTo>
                  </a:path>
                </a:pathLst>
              </a:custGeom>
              <a:solidFill>
                <a:srgbClr val="2676FF">
                  <a:lumMod val="40000"/>
                  <a:lumOff val="60000"/>
                </a:srgbClr>
              </a:solidFill>
              <a:ln w="3175" cap="flat" cmpd="sng" algn="ctr">
                <a:solidFill>
                  <a:srgbClr val="2676FF">
                    <a:lumMod val="20000"/>
                    <a:lumOff val="80000"/>
                  </a:srgbClr>
                </a:solidFill>
                <a:prstDash val="soli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Impact" pitchFamily="34" charset="0"/>
                  <a:ea typeface="微软雅黑" pitchFamily="34" charset="-122"/>
                  <a:cs typeface="+mn-cs"/>
                </a:endParaRPr>
              </a:p>
            </p:txBody>
          </p:sp>
          <p:sp>
            <p:nvSpPr>
              <p:cNvPr id="12" name="Freeform 13"/>
              <p:cNvSpPr>
                <a:spLocks/>
              </p:cNvSpPr>
              <p:nvPr/>
            </p:nvSpPr>
            <p:spPr bwMode="auto">
              <a:xfrm>
                <a:off x="1069810" y="3004242"/>
                <a:ext cx="1076325" cy="838200"/>
              </a:xfrm>
              <a:custGeom>
                <a:avLst/>
                <a:gdLst>
                  <a:gd name="T0" fmla="*/ 451 w 678"/>
                  <a:gd name="T1" fmla="*/ 0 h 528"/>
                  <a:gd name="T2" fmla="*/ 0 w 678"/>
                  <a:gd name="T3" fmla="*/ 482 h 528"/>
                  <a:gd name="T4" fmla="*/ 247 w 678"/>
                  <a:gd name="T5" fmla="*/ 528 h 528"/>
                  <a:gd name="T6" fmla="*/ 678 w 678"/>
                  <a:gd name="T7" fmla="*/ 373 h 528"/>
                  <a:gd name="T8" fmla="*/ 451 w 678"/>
                  <a:gd name="T9" fmla="*/ 0 h 528"/>
                </a:gdLst>
                <a:ahLst/>
                <a:cxnLst>
                  <a:cxn ang="0">
                    <a:pos x="T0" y="T1"/>
                  </a:cxn>
                  <a:cxn ang="0">
                    <a:pos x="T2" y="T3"/>
                  </a:cxn>
                  <a:cxn ang="0">
                    <a:pos x="T4" y="T5"/>
                  </a:cxn>
                  <a:cxn ang="0">
                    <a:pos x="T6" y="T7"/>
                  </a:cxn>
                  <a:cxn ang="0">
                    <a:pos x="T8" y="T9"/>
                  </a:cxn>
                </a:cxnLst>
                <a:rect l="0" t="0" r="r" b="b"/>
                <a:pathLst>
                  <a:path w="678" h="528">
                    <a:moveTo>
                      <a:pt x="451" y="0"/>
                    </a:moveTo>
                    <a:cubicBezTo>
                      <a:pt x="229" y="70"/>
                      <a:pt x="56" y="253"/>
                      <a:pt x="0" y="482"/>
                    </a:cubicBezTo>
                    <a:cubicBezTo>
                      <a:pt x="77" y="512"/>
                      <a:pt x="160" y="528"/>
                      <a:pt x="247" y="528"/>
                    </a:cubicBezTo>
                    <a:cubicBezTo>
                      <a:pt x="411" y="528"/>
                      <a:pt x="561" y="470"/>
                      <a:pt x="678" y="373"/>
                    </a:cubicBezTo>
                    <a:cubicBezTo>
                      <a:pt x="565" y="278"/>
                      <a:pt x="484" y="148"/>
                      <a:pt x="451" y="0"/>
                    </a:cubicBezTo>
                  </a:path>
                </a:pathLst>
              </a:custGeom>
              <a:solidFill>
                <a:srgbClr val="2676FF">
                  <a:lumMod val="40000"/>
                  <a:lumOff val="60000"/>
                </a:srgbClr>
              </a:solidFill>
              <a:ln w="3175" cap="flat" cmpd="sng" algn="ctr">
                <a:solidFill>
                  <a:srgbClr val="2676FF">
                    <a:lumMod val="20000"/>
                    <a:lumOff val="80000"/>
                  </a:srgbClr>
                </a:solidFill>
                <a:prstDash val="soli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Impact" pitchFamily="34" charset="0"/>
                  <a:ea typeface="微软雅黑" pitchFamily="34" charset="-122"/>
                  <a:cs typeface="+mn-cs"/>
                </a:endParaRPr>
              </a:p>
            </p:txBody>
          </p:sp>
          <p:sp>
            <p:nvSpPr>
              <p:cNvPr id="13" name="Freeform 14"/>
              <p:cNvSpPr>
                <a:spLocks/>
              </p:cNvSpPr>
              <p:nvPr/>
            </p:nvSpPr>
            <p:spPr bwMode="auto">
              <a:xfrm>
                <a:off x="1785773" y="2953442"/>
                <a:ext cx="715962" cy="642937"/>
              </a:xfrm>
              <a:custGeom>
                <a:avLst/>
                <a:gdLst>
                  <a:gd name="T0" fmla="*/ 0 w 451"/>
                  <a:gd name="T1" fmla="*/ 50800 h 405"/>
                  <a:gd name="T2" fmla="*/ 360362 w 451"/>
                  <a:gd name="T3" fmla="*/ 642938 h 405"/>
                  <a:gd name="T4" fmla="*/ 715962 w 451"/>
                  <a:gd name="T5" fmla="*/ 74613 h 405"/>
                  <a:gd name="T6" fmla="*/ 323850 w 451"/>
                  <a:gd name="T7" fmla="*/ 0 h 405"/>
                  <a:gd name="T8" fmla="*/ 0 w 451"/>
                  <a:gd name="T9" fmla="*/ 50800 h 4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1" h="405">
                    <a:moveTo>
                      <a:pt x="0" y="32"/>
                    </a:moveTo>
                    <a:cubicBezTo>
                      <a:pt x="33" y="180"/>
                      <a:pt x="114" y="310"/>
                      <a:pt x="227" y="405"/>
                    </a:cubicBezTo>
                    <a:cubicBezTo>
                      <a:pt x="336" y="314"/>
                      <a:pt x="416" y="189"/>
                      <a:pt x="451" y="47"/>
                    </a:cubicBezTo>
                    <a:cubicBezTo>
                      <a:pt x="375" y="17"/>
                      <a:pt x="291" y="0"/>
                      <a:pt x="204" y="0"/>
                    </a:cubicBezTo>
                    <a:cubicBezTo>
                      <a:pt x="133" y="0"/>
                      <a:pt x="64" y="11"/>
                      <a:pt x="0" y="32"/>
                    </a:cubicBezTo>
                  </a:path>
                </a:pathLst>
              </a:custGeom>
              <a:solidFill>
                <a:srgbClr val="F9F9F9"/>
              </a:solidFill>
              <a:ln w="25400" cap="rnd">
                <a:solidFill>
                  <a:sysClr val="window" lastClr="FFFFFF"/>
                </a:solidFill>
                <a:prstDash val="solid"/>
                <a:round/>
                <a:headEnd/>
                <a:tailEnd/>
              </a:ln>
              <a:effectLst>
                <a:outerShdw blurRad="50800" dist="38100" dir="2700000" algn="tl" rotWithShape="0">
                  <a:prstClr val="black">
                    <a:alpha val="40000"/>
                  </a:prst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latin typeface="Impact" pitchFamily="34" charset="0"/>
                  <a:ea typeface="微软雅黑" pitchFamily="34" charset="-122"/>
                </a:endParaRPr>
              </a:p>
            </p:txBody>
          </p:sp>
          <p:sp>
            <p:nvSpPr>
              <p:cNvPr id="14" name="WordArt 20"/>
              <p:cNvSpPr>
                <a:spLocks noChangeArrowheads="1" noChangeShapeType="1" noTextEdit="1"/>
              </p:cNvSpPr>
              <p:nvPr/>
            </p:nvSpPr>
            <p:spPr bwMode="gray">
              <a:xfrm rot="18900000">
                <a:off x="118004" y="1796713"/>
                <a:ext cx="1598574" cy="823881"/>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2555576"/>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 b="0" i="0" u="none" strike="noStrike" kern="10" cap="none" spc="0" normalizeH="0" baseline="0" noProof="0" dirty="0">
                    <a:ln>
                      <a:noFill/>
                    </a:ln>
                    <a:solidFill>
                      <a:srgbClr val="7D7D7D"/>
                    </a:solidFill>
                    <a:effectLst/>
                    <a:uLnTx/>
                    <a:uFillTx/>
                    <a:latin typeface="微软雅黑" pitchFamily="34" charset="-122"/>
                    <a:ea typeface="微软雅黑" pitchFamily="34" charset="-122"/>
                  </a:rPr>
                  <a:t>单击此处输入文字</a:t>
                </a:r>
              </a:p>
            </p:txBody>
          </p:sp>
          <p:sp>
            <p:nvSpPr>
              <p:cNvPr id="15" name="WordArt 20"/>
              <p:cNvSpPr>
                <a:spLocks noChangeArrowheads="1" noChangeShapeType="1" noTextEdit="1"/>
              </p:cNvSpPr>
              <p:nvPr/>
            </p:nvSpPr>
            <p:spPr bwMode="gray">
              <a:xfrm rot="3547591">
                <a:off x="2735851" y="1971789"/>
                <a:ext cx="1598574" cy="823881"/>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2222466"/>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 b="0" i="0" u="none" strike="noStrike" kern="10" cap="none" spc="0" normalizeH="0" baseline="0" noProof="0" dirty="0">
                    <a:ln>
                      <a:noFill/>
                    </a:ln>
                    <a:solidFill>
                      <a:srgbClr val="7D7D7D"/>
                    </a:solidFill>
                    <a:effectLst/>
                    <a:uLnTx/>
                    <a:uFillTx/>
                    <a:latin typeface="微软雅黑" pitchFamily="34" charset="-122"/>
                    <a:ea typeface="微软雅黑" pitchFamily="34" charset="-122"/>
                  </a:rPr>
                  <a:t>单击此处输入文字</a:t>
                </a:r>
              </a:p>
            </p:txBody>
          </p:sp>
          <p:sp>
            <p:nvSpPr>
              <p:cNvPr id="16" name="WordArt 20"/>
              <p:cNvSpPr>
                <a:spLocks noChangeArrowheads="1" noChangeShapeType="1" noTextEdit="1"/>
              </p:cNvSpPr>
              <p:nvPr/>
            </p:nvSpPr>
            <p:spPr bwMode="gray">
              <a:xfrm rot="10800000">
                <a:off x="1310336" y="4438101"/>
                <a:ext cx="1598574" cy="823881"/>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numCol="1" fromWordArt="1">
                <a:prstTxWarp prst="textArchUp">
                  <a:avLst>
                    <a:gd name="adj" fmla="val 12352124"/>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 b="0" i="0" u="none" strike="noStrike" kern="10" cap="none" spc="0" normalizeH="0" baseline="0" noProof="0" dirty="0">
                    <a:ln>
                      <a:noFill/>
                    </a:ln>
                    <a:solidFill>
                      <a:srgbClr val="7D7D7D"/>
                    </a:solidFill>
                    <a:effectLst/>
                    <a:uLnTx/>
                    <a:uFillTx/>
                    <a:latin typeface="微软雅黑" pitchFamily="34" charset="-122"/>
                    <a:ea typeface="微软雅黑" pitchFamily="34" charset="-122"/>
                  </a:rPr>
                  <a:t>单击此处输入</a:t>
                </a:r>
                <a:r>
                  <a:rPr kumimoji="0" lang="zh-CN" altLang="en-US" sz="200" b="0" i="0" u="none" strike="noStrike" kern="10" cap="none" spc="0" normalizeH="0" baseline="0" noProof="0" dirty="0" smtClean="0">
                    <a:ln>
                      <a:noFill/>
                    </a:ln>
                    <a:solidFill>
                      <a:srgbClr val="7D7D7D"/>
                    </a:solidFill>
                    <a:effectLst/>
                    <a:uLnTx/>
                    <a:uFillTx/>
                    <a:latin typeface="微软雅黑" pitchFamily="34" charset="-122"/>
                    <a:ea typeface="微软雅黑" pitchFamily="34" charset="-122"/>
                  </a:rPr>
                  <a:t>文字</a:t>
                </a:r>
                <a:endParaRPr kumimoji="0" lang="zh-CN" altLang="en-US" sz="200" b="0" i="0" u="none" strike="noStrike" kern="10" cap="none" spc="0" normalizeH="0" baseline="0" noProof="0" dirty="0">
                  <a:ln>
                    <a:noFill/>
                  </a:ln>
                  <a:solidFill>
                    <a:srgbClr val="7D7D7D"/>
                  </a:solidFill>
                  <a:effectLst/>
                  <a:uLnTx/>
                  <a:uFillTx/>
                  <a:latin typeface="微软雅黑" pitchFamily="34" charset="-122"/>
                  <a:ea typeface="微软雅黑" pitchFamily="34" charset="-122"/>
                </a:endParaRPr>
              </a:p>
            </p:txBody>
          </p:sp>
        </p:grpSp>
        <p:grpSp>
          <p:nvGrpSpPr>
            <p:cNvPr id="4" name="组合 3"/>
            <p:cNvGrpSpPr/>
            <p:nvPr/>
          </p:nvGrpSpPr>
          <p:grpSpPr>
            <a:xfrm>
              <a:off x="5220072" y="1321900"/>
              <a:ext cx="3024336" cy="4243387"/>
              <a:chOff x="4692209" y="1266599"/>
              <a:chExt cx="3024336" cy="4243387"/>
            </a:xfrm>
          </p:grpSpPr>
          <p:sp>
            <p:nvSpPr>
              <p:cNvPr id="5" name="矩形 11"/>
              <p:cNvSpPr>
                <a:spLocks noChangeArrowheads="1"/>
              </p:cNvSpPr>
              <p:nvPr/>
            </p:nvSpPr>
            <p:spPr bwMode="auto">
              <a:xfrm>
                <a:off x="4692209" y="1266599"/>
                <a:ext cx="3024336" cy="358775"/>
              </a:xfrm>
              <a:prstGeom prst="rect">
                <a:avLst/>
              </a:prstGeom>
              <a:gradFill>
                <a:gsLst>
                  <a:gs pos="33000">
                    <a:srgbClr val="2676FF">
                      <a:lumMod val="60000"/>
                      <a:lumOff val="40000"/>
                    </a:srgbClr>
                  </a:gs>
                  <a:gs pos="100000">
                    <a:srgbClr val="2676FF"/>
                  </a:gs>
                </a:gsLst>
                <a:lin ang="5400000" scaled="0"/>
              </a:gradFill>
              <a:ln w="3175" cap="flat" cmpd="sng" algn="ctr">
                <a:solidFill>
                  <a:srgbClr val="2676FF">
                    <a:lumMod val="60000"/>
                    <a:lumOff val="40000"/>
                    <a:alpha val="0"/>
                  </a:srgbClr>
                </a:solidFill>
                <a:prstDash val="solid"/>
              </a:ln>
              <a:effectLst>
                <a:outerShdw blurRad="50800" dist="38100" dir="2700000" algn="tl" rotWithShape="0">
                  <a:prstClr val="black">
                    <a:alpha val="40000"/>
                  </a:prstClr>
                </a:outerShdw>
              </a:effectLst>
              <a:extLst/>
            </p:spPr>
            <p:txBody>
              <a:bodyPr lIns="0" rIns="0" anchor="ctr"/>
              <a:lstStyle/>
              <a:p>
                <a:pPr marL="0" marR="0" lvl="0" indent="0" algn="ctr" defTabSz="914400" eaLnBrk="1" fontAlgn="auto" latinLnBrk="0" hangingPunct="1">
                  <a:lnSpc>
                    <a:spcPct val="120000"/>
                  </a:lnSpc>
                  <a:spcBef>
                    <a:spcPts val="600"/>
                  </a:spcBef>
                  <a:spcAft>
                    <a:spcPts val="600"/>
                  </a:spcAft>
                  <a:buClrTx/>
                  <a:buSzTx/>
                  <a:buFontTx/>
                  <a:buNone/>
                  <a:tabLst/>
                  <a:defRPr/>
                </a:pPr>
                <a:r>
                  <a:rPr kumimoji="0" lang="zh-CN" altLang="en-US" sz="1400" b="1" i="0" u="none" strike="noStrike" kern="0" cap="none" spc="0" normalizeH="0" baseline="0" noProof="0" dirty="0" smtClean="0">
                    <a:ln>
                      <a:noFill/>
                    </a:ln>
                    <a:solidFill>
                      <a:sysClr val="window" lastClr="FFFFFF"/>
                    </a:solidFill>
                    <a:effectLst/>
                    <a:uLnTx/>
                    <a:uFillTx/>
                    <a:latin typeface="Impact" pitchFamily="34" charset="0"/>
                    <a:ea typeface="微软雅黑" pitchFamily="34" charset="-122"/>
                    <a:cs typeface="+mn-cs"/>
                  </a:rPr>
                  <a:t>单击此处添加</a:t>
                </a:r>
                <a:r>
                  <a:rPr kumimoji="0" lang="zh-CN" altLang="en-US" sz="1400" b="1" i="0" u="none" strike="noStrike" kern="0" cap="none" spc="0" normalizeH="0" baseline="0" noProof="0" dirty="0">
                    <a:ln>
                      <a:noFill/>
                    </a:ln>
                    <a:solidFill>
                      <a:sysClr val="window" lastClr="FFFFFF"/>
                    </a:solidFill>
                    <a:effectLst/>
                    <a:uLnTx/>
                    <a:uFillTx/>
                    <a:latin typeface="Impact" pitchFamily="34" charset="0"/>
                    <a:ea typeface="微软雅黑" pitchFamily="34" charset="-122"/>
                    <a:cs typeface="+mn-cs"/>
                  </a:rPr>
                  <a:t>标题</a:t>
                </a:r>
              </a:p>
            </p:txBody>
          </p:sp>
          <p:sp>
            <p:nvSpPr>
              <p:cNvPr id="6" name="矩形 5"/>
              <p:cNvSpPr/>
              <p:nvPr/>
            </p:nvSpPr>
            <p:spPr>
              <a:xfrm>
                <a:off x="4692209" y="1622199"/>
                <a:ext cx="3024336" cy="3887787"/>
              </a:xfrm>
              <a:prstGeom prst="rect">
                <a:avLst/>
              </a:prstGeom>
              <a:gradFill>
                <a:gsLst>
                  <a:gs pos="33000">
                    <a:sysClr val="window" lastClr="FFFFFF">
                      <a:lumMod val="95000"/>
                    </a:sysClr>
                  </a:gs>
                  <a:gs pos="100000">
                    <a:srgbClr val="D7D7D7"/>
                  </a:gs>
                </a:gsLst>
                <a:lin ang="5400000" scaled="0"/>
              </a:gradFill>
              <a:ln w="3175" cap="flat" cmpd="sng" algn="ctr">
                <a:solidFill>
                  <a:srgbClr val="EAEAEA"/>
                </a:solidFill>
                <a:prstDash val="solid"/>
              </a:ln>
              <a:effectLst>
                <a:outerShdw blurRad="50800" dist="38100" dir="2700000" algn="tl" rotWithShape="0">
                  <a:prstClr val="black">
                    <a:alpha val="40000"/>
                  </a:prstClr>
                </a:outerShdw>
              </a:effectLst>
            </p:spPr>
            <p:txBody>
              <a:bodyPr lIns="180000" tIns="180000" rIns="180000" anchor="t"/>
              <a:lstStyle/>
              <a:p>
                <a:pPr marL="228600" marR="0" lvl="0" indent="-228600" defTabSz="914400" eaLnBrk="1" fontAlgn="auto" latinLnBrk="0" hangingPunct="1">
                  <a:lnSpc>
                    <a:spcPct val="150000"/>
                  </a:lnSpc>
                  <a:spcBef>
                    <a:spcPts val="1200"/>
                  </a:spcBef>
                  <a:spcAft>
                    <a:spcPts val="0"/>
                  </a:spcAft>
                  <a:buClrTx/>
                  <a:buSzTx/>
                  <a:buFont typeface="Arial" pitchFamily="34" charset="0"/>
                  <a:buChar char="•"/>
                  <a:tabLst/>
                  <a:defRPr/>
                </a:pPr>
                <a:r>
                  <a:rPr kumimoji="0" lang="zh-CN" altLang="en-US" sz="1200" b="0" i="0" u="none" strike="noStrike" kern="0" cap="none" spc="0" normalizeH="0" baseline="0" noProof="0" dirty="0">
                    <a:ln>
                      <a:noFill/>
                    </a:ln>
                    <a:solidFill>
                      <a:srgbClr val="7D7D7D"/>
                    </a:solidFill>
                    <a:effectLst/>
                    <a:uLnTx/>
                    <a:uFillTx/>
                    <a:latin typeface="微软雅黑" pitchFamily="34" charset="-122"/>
                    <a:ea typeface="微软雅黑" pitchFamily="34" charset="-122"/>
                    <a:cs typeface="+mn-cs"/>
                  </a:rPr>
                  <a:t>单击此处添加段落文本单击此处添加段落文本单击此处添加段落文本单击此处添加段落文本</a:t>
                </a:r>
                <a:endParaRPr kumimoji="0" lang="en-US" altLang="zh-CN" sz="1200" b="0" i="0" u="none" strike="noStrike" kern="0" cap="none" spc="0" normalizeH="0" baseline="0" noProof="0" dirty="0">
                  <a:ln>
                    <a:noFill/>
                  </a:ln>
                  <a:solidFill>
                    <a:srgbClr val="7D7D7D"/>
                  </a:solidFill>
                  <a:effectLst/>
                  <a:uLnTx/>
                  <a:uFillTx/>
                  <a:latin typeface="微软雅黑" pitchFamily="34" charset="-122"/>
                  <a:ea typeface="微软雅黑" pitchFamily="34" charset="-122"/>
                  <a:cs typeface="+mn-cs"/>
                </a:endParaRPr>
              </a:p>
              <a:p>
                <a:pPr marL="228600" marR="0" lvl="0" indent="-228600" defTabSz="914400" eaLnBrk="1" fontAlgn="auto" latinLnBrk="0" hangingPunct="1">
                  <a:lnSpc>
                    <a:spcPct val="150000"/>
                  </a:lnSpc>
                  <a:spcBef>
                    <a:spcPts val="1200"/>
                  </a:spcBef>
                  <a:spcAft>
                    <a:spcPts val="0"/>
                  </a:spcAft>
                  <a:buClrTx/>
                  <a:buSzTx/>
                  <a:buFont typeface="Arial" pitchFamily="34" charset="0"/>
                  <a:buChar char="•"/>
                  <a:tabLst/>
                  <a:defRPr/>
                </a:pPr>
                <a:r>
                  <a:rPr kumimoji="0" lang="zh-CN" altLang="en-US" sz="1200" b="0" i="0" u="none" strike="noStrike" kern="0" cap="none" spc="0" normalizeH="0" baseline="0" noProof="0" dirty="0">
                    <a:ln>
                      <a:noFill/>
                    </a:ln>
                    <a:solidFill>
                      <a:srgbClr val="7D7D7D"/>
                    </a:solidFill>
                    <a:effectLst/>
                    <a:uLnTx/>
                    <a:uFillTx/>
                    <a:latin typeface="微软雅黑" pitchFamily="34" charset="-122"/>
                    <a:ea typeface="微软雅黑" pitchFamily="34" charset="-122"/>
                    <a:cs typeface="+mn-cs"/>
                  </a:rPr>
                  <a:t>单击此处添加段落文本单击此处添加段落文本单击此处添加段落文本单击此处添加段落文本</a:t>
                </a:r>
              </a:p>
              <a:p>
                <a:pPr marL="228600" marR="0" lvl="0" indent="-228600" defTabSz="914400" eaLnBrk="1" fontAlgn="auto" latinLnBrk="0" hangingPunct="1">
                  <a:lnSpc>
                    <a:spcPct val="150000"/>
                  </a:lnSpc>
                  <a:spcBef>
                    <a:spcPts val="1200"/>
                  </a:spcBef>
                  <a:spcAft>
                    <a:spcPts val="0"/>
                  </a:spcAft>
                  <a:buClrTx/>
                  <a:buSzTx/>
                  <a:buFont typeface="Arial" pitchFamily="34" charset="0"/>
                  <a:buChar char="•"/>
                  <a:tabLst/>
                  <a:defRPr/>
                </a:pPr>
                <a:r>
                  <a:rPr kumimoji="0" lang="zh-CN" altLang="en-US" sz="1200" b="0" i="0" u="none" strike="noStrike" kern="0" cap="none" spc="0" normalizeH="0" baseline="0" noProof="0" dirty="0">
                    <a:ln>
                      <a:noFill/>
                    </a:ln>
                    <a:solidFill>
                      <a:srgbClr val="7D7D7D"/>
                    </a:solidFill>
                    <a:effectLst/>
                    <a:uLnTx/>
                    <a:uFillTx/>
                    <a:latin typeface="微软雅黑" pitchFamily="34" charset="-122"/>
                    <a:ea typeface="微软雅黑" pitchFamily="34" charset="-122"/>
                    <a:cs typeface="+mn-cs"/>
                  </a:rPr>
                  <a:t>单击此处添加段落文本单击此处添加段落文本单击此处添加段落文本单击此处添加段落文本</a:t>
                </a:r>
              </a:p>
            </p:txBody>
          </p:sp>
        </p:grpSp>
      </p:grpSp>
    </p:spTree>
    <p:extLst>
      <p:ext uri="{BB962C8B-B14F-4D97-AF65-F5344CB8AC3E}">
        <p14:creationId xmlns:p14="http://schemas.microsoft.com/office/powerpoint/2010/main" val="2560358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2_E13D0704E7463D7F58C3C1A3904193E1">
  <a:themeElements>
    <a:clrScheme name="SoEasy_变色">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B2B2B2"/>
      </a:accent6>
      <a:hlink>
        <a:srgbClr val="5F5F5F"/>
      </a:hlink>
      <a:folHlink>
        <a:srgbClr val="919191"/>
      </a:folHlink>
    </a:clrScheme>
    <a:fontScheme name="自定义 2">
      <a:majorFont>
        <a:latin typeface="Cambria"/>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TotalTime>
  <Words>93</Words>
  <Application>Microsoft Office PowerPoint</Application>
  <PresentationFormat>全屏显示(4:3)</PresentationFormat>
  <Paragraphs>9</Paragraphs>
  <Slides>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宋体</vt:lpstr>
      <vt:lpstr>微软雅黑</vt:lpstr>
      <vt:lpstr>Arial</vt:lpstr>
      <vt:lpstr>Calibri</vt:lpstr>
      <vt:lpstr>Cambria</vt:lpstr>
      <vt:lpstr>Impact</vt:lpstr>
      <vt:lpstr>2_E13D0704E7463D7F58C3C1A3904193E1</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dc:title>
  <dc:subject/>
  <dc:creator/>
  <cp:keywords/>
  <dc:description/>
  <cp:lastModifiedBy>Windows 用户</cp:lastModifiedBy>
  <cp:revision>64</cp:revision>
  <dcterms:created xsi:type="dcterms:W3CDTF">2012-07-20T03:07:30Z</dcterms:created>
  <dcterms:modified xsi:type="dcterms:W3CDTF">2013-05-20T10:20:19Z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vt:lpwstr>
  </property>
  <property fmtid="{D5CDD505-2E9C-101B-9397-08002B2CF9AE}" pid="3" name="SlideDescription">
    <vt:lpwstr/>
  </property>
</Properties>
</file>