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C10D9F-0C18-4790-A576-C5CE3A132AB8}" type="datetimeFigureOut">
              <a:rPr lang="zh-CN" altLang="en-US" smtClean="0"/>
              <a:t>2013/5/20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62EC00-EEC9-49C7-BF74-2A50D10016F6}" type="slidenum">
              <a:rPr lang="zh-CN" altLang="en-US" smtClean="0"/>
              <a:t>‹#›</a:t>
            </a:fld>
            <a:endParaRPr lang="zh-CN" altLang="en-US"/>
          </a:p>
        </p:txBody>
      </p:sp>
    </p:spTree>
    <p:extLst>
      <p:ext uri="{BB962C8B-B14F-4D97-AF65-F5344CB8AC3E}">
        <p14:creationId xmlns:p14="http://schemas.microsoft.com/office/powerpoint/2010/main" val="3545653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413736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91887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5/20/2013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0383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1639" y="1663700"/>
            <a:ext cx="8280722" cy="3530600"/>
            <a:chOff x="323528" y="2060575"/>
            <a:chExt cx="8280722" cy="3530600"/>
          </a:xfrm>
        </p:grpSpPr>
        <p:sp>
          <p:nvSpPr>
            <p:cNvPr id="3" name="Freeform 26"/>
            <p:cNvSpPr>
              <a:spLocks/>
            </p:cNvSpPr>
            <p:nvPr/>
          </p:nvSpPr>
          <p:spPr bwMode="auto">
            <a:xfrm>
              <a:off x="2581275" y="3354388"/>
              <a:ext cx="1835150" cy="2222500"/>
            </a:xfrm>
            <a:custGeom>
              <a:avLst/>
              <a:gdLst>
                <a:gd name="T0" fmla="*/ 2147483647 w 3083"/>
                <a:gd name="T1" fmla="*/ 2147483647 h 3732"/>
                <a:gd name="T2" fmla="*/ 2147483647 w 3083"/>
                <a:gd name="T3" fmla="*/ 0 h 3732"/>
                <a:gd name="T4" fmla="*/ 0 w 3083"/>
                <a:gd name="T5" fmla="*/ 2147483647 h 3732"/>
                <a:gd name="T6" fmla="*/ 2147483647 w 3083"/>
                <a:gd name="T7" fmla="*/ 2147483647 h 3732"/>
                <a:gd name="T8" fmla="*/ 2147483647 w 3083"/>
                <a:gd name="T9" fmla="*/ 2147483647 h 3732"/>
                <a:gd name="T10" fmla="*/ 2147483647 w 3083"/>
                <a:gd name="T11" fmla="*/ 2147483647 h 3732"/>
                <a:gd name="T12" fmla="*/ 2147483647 w 3083"/>
                <a:gd name="T13" fmla="*/ 2147483647 h 37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83" h="3732">
                  <a:moveTo>
                    <a:pt x="2314" y="1535"/>
                  </a:moveTo>
                  <a:cubicBezTo>
                    <a:pt x="1721" y="1254"/>
                    <a:pt x="1295" y="680"/>
                    <a:pt x="1220" y="0"/>
                  </a:cubicBezTo>
                  <a:cubicBezTo>
                    <a:pt x="506" y="284"/>
                    <a:pt x="0" y="982"/>
                    <a:pt x="0" y="1798"/>
                  </a:cubicBezTo>
                  <a:cubicBezTo>
                    <a:pt x="0" y="2867"/>
                    <a:pt x="867" y="3732"/>
                    <a:pt x="1935" y="3732"/>
                  </a:cubicBezTo>
                  <a:cubicBezTo>
                    <a:pt x="2365" y="3732"/>
                    <a:pt x="2762" y="3592"/>
                    <a:pt x="3083" y="3355"/>
                  </a:cubicBezTo>
                  <a:cubicBezTo>
                    <a:pt x="2606" y="3003"/>
                    <a:pt x="2296" y="2437"/>
                    <a:pt x="2296" y="1798"/>
                  </a:cubicBezTo>
                  <a:cubicBezTo>
                    <a:pt x="2296" y="1709"/>
                    <a:pt x="2302" y="1621"/>
                    <a:pt x="2314" y="1535"/>
                  </a:cubicBezTo>
                </a:path>
              </a:pathLst>
            </a:custGeom>
            <a:gradFill>
              <a:gsLst>
                <a:gs pos="33000">
                  <a:sysClr val="window" lastClr="FFFFFF">
                    <a:lumMod val="95000"/>
                  </a:sysClr>
                </a:gs>
                <a:gs pos="100000">
                  <a:srgbClr val="D7D7D7"/>
                </a:gs>
              </a:gsLst>
              <a:lin ang="5400000" scaled="0"/>
            </a:gra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20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sp>
          <p:nvSpPr>
            <p:cNvPr id="4" name="Freeform 23"/>
            <p:cNvSpPr>
              <a:spLocks/>
            </p:cNvSpPr>
            <p:nvPr/>
          </p:nvSpPr>
          <p:spPr bwMode="auto">
            <a:xfrm>
              <a:off x="3300413" y="2074863"/>
              <a:ext cx="2303462" cy="1423987"/>
            </a:xfrm>
            <a:custGeom>
              <a:avLst/>
              <a:gdLst>
                <a:gd name="T0" fmla="*/ 2147483647 w 3871"/>
                <a:gd name="T1" fmla="*/ 2147483647 h 2391"/>
                <a:gd name="T2" fmla="*/ 2147483647 w 3871"/>
                <a:gd name="T3" fmla="*/ 2147483647 h 2391"/>
                <a:gd name="T4" fmla="*/ 2147483647 w 3871"/>
                <a:gd name="T5" fmla="*/ 2147483647 h 2391"/>
                <a:gd name="T6" fmla="*/ 2147483647 w 3871"/>
                <a:gd name="T7" fmla="*/ 2147483647 h 2391"/>
                <a:gd name="T8" fmla="*/ 2147483647 w 3871"/>
                <a:gd name="T9" fmla="*/ 0 h 2391"/>
                <a:gd name="T10" fmla="*/ 0 w 3871"/>
                <a:gd name="T11" fmla="*/ 2147483647 h 2391"/>
                <a:gd name="T12" fmla="*/ 2147483647 w 3871"/>
                <a:gd name="T13" fmla="*/ 2147483647 h 2391"/>
                <a:gd name="T14" fmla="*/ 2147483647 w 3871"/>
                <a:gd name="T15" fmla="*/ 2147483647 h 2391"/>
                <a:gd name="T16" fmla="*/ 2147483647 w 3871"/>
                <a:gd name="T17" fmla="*/ 2147483647 h 23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71" h="2391">
                  <a:moveTo>
                    <a:pt x="1875" y="2391"/>
                  </a:moveTo>
                  <a:cubicBezTo>
                    <a:pt x="2196" y="2154"/>
                    <a:pt x="2593" y="2014"/>
                    <a:pt x="3023" y="2014"/>
                  </a:cubicBezTo>
                  <a:cubicBezTo>
                    <a:pt x="3321" y="2014"/>
                    <a:pt x="3602" y="2081"/>
                    <a:pt x="3854" y="2200"/>
                  </a:cubicBezTo>
                  <a:cubicBezTo>
                    <a:pt x="3865" y="2114"/>
                    <a:pt x="3871" y="2026"/>
                    <a:pt x="3871" y="1936"/>
                  </a:cubicBezTo>
                  <a:cubicBezTo>
                    <a:pt x="3871" y="867"/>
                    <a:pt x="3005" y="0"/>
                    <a:pt x="1936" y="0"/>
                  </a:cubicBezTo>
                  <a:cubicBezTo>
                    <a:pt x="867" y="0"/>
                    <a:pt x="0" y="867"/>
                    <a:pt x="0" y="1936"/>
                  </a:cubicBezTo>
                  <a:cubicBezTo>
                    <a:pt x="0" y="2009"/>
                    <a:pt x="4" y="2080"/>
                    <a:pt x="12" y="2150"/>
                  </a:cubicBezTo>
                  <a:cubicBezTo>
                    <a:pt x="233" y="2062"/>
                    <a:pt x="474" y="2014"/>
                    <a:pt x="727" y="2014"/>
                  </a:cubicBezTo>
                  <a:cubicBezTo>
                    <a:pt x="1157" y="2014"/>
                    <a:pt x="1554" y="2154"/>
                    <a:pt x="1875" y="2391"/>
                  </a:cubicBezTo>
                </a:path>
              </a:pathLst>
            </a:custGeom>
            <a:gradFill>
              <a:gsLst>
                <a:gs pos="33000">
                  <a:sysClr val="window" lastClr="FFFFFF">
                    <a:lumMod val="95000"/>
                  </a:sysClr>
                </a:gs>
                <a:gs pos="100000">
                  <a:srgbClr val="D7D7D7"/>
                </a:gs>
              </a:gsLst>
              <a:lin ang="5400000" scaled="0"/>
            </a:gradFill>
            <a:ln w="317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2000" b="0" i="0" u="none" strike="noStrike" kern="0" cap="none" spc="0" normalizeH="0" baseline="0" noProof="0" dirty="0">
                <a:ln>
                  <a:noFill/>
                </a:ln>
                <a:solidFill>
                  <a:srgbClr val="4D4D4D"/>
                </a:solidFill>
                <a:effectLst/>
                <a:uLnTx/>
                <a:uFillTx/>
                <a:latin typeface="微软雅黑" pitchFamily="34" charset="-122"/>
                <a:ea typeface="微软雅黑" pitchFamily="34" charset="-122"/>
                <a:cs typeface="+mn-cs"/>
              </a:endParaRPr>
            </a:p>
          </p:txBody>
        </p:sp>
        <p:cxnSp>
          <p:nvCxnSpPr>
            <p:cNvPr id="5" name="直接连接符 4"/>
            <p:cNvCxnSpPr/>
            <p:nvPr/>
          </p:nvCxnSpPr>
          <p:spPr>
            <a:xfrm>
              <a:off x="323850" y="3095625"/>
              <a:ext cx="2879725" cy="0"/>
            </a:xfrm>
            <a:prstGeom prst="line">
              <a:avLst/>
            </a:prstGeom>
            <a:noFill/>
            <a:ln w="9525" cap="flat" cmpd="sng" algn="ctr">
              <a:solidFill>
                <a:srgbClr val="D7D7D7"/>
              </a:solidFill>
              <a:prstDash val="solid"/>
            </a:ln>
            <a:effectLst/>
          </p:spPr>
        </p:cxnSp>
        <p:sp>
          <p:nvSpPr>
            <p:cNvPr id="6" name="AutoShape 14"/>
            <p:cNvSpPr>
              <a:spLocks noChangeAspect="1" noChangeArrowheads="1" noTextEdit="1"/>
            </p:cNvSpPr>
            <p:nvPr/>
          </p:nvSpPr>
          <p:spPr bwMode="auto">
            <a:xfrm>
              <a:off x="2566988" y="2060575"/>
              <a:ext cx="3698875"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7" name="Freeform 17"/>
            <p:cNvSpPr>
              <a:spLocks/>
            </p:cNvSpPr>
            <p:nvPr/>
          </p:nvSpPr>
          <p:spPr bwMode="auto">
            <a:xfrm>
              <a:off x="4416425" y="3384550"/>
              <a:ext cx="1835150" cy="2192338"/>
            </a:xfrm>
            <a:custGeom>
              <a:avLst/>
              <a:gdLst>
                <a:gd name="T0" fmla="*/ 0 w 3084"/>
                <a:gd name="T1" fmla="*/ 3305 h 3682"/>
                <a:gd name="T2" fmla="*/ 1148 w 3084"/>
                <a:gd name="T3" fmla="*/ 3682 h 3682"/>
                <a:gd name="T4" fmla="*/ 3084 w 3084"/>
                <a:gd name="T5" fmla="*/ 1748 h 3682"/>
                <a:gd name="T6" fmla="*/ 1979 w 3084"/>
                <a:gd name="T7" fmla="*/ 0 h 3682"/>
                <a:gd name="T8" fmla="*/ 775 w 3084"/>
                <a:gd name="T9" fmla="*/ 1536 h 3682"/>
                <a:gd name="T10" fmla="*/ 786 w 3084"/>
                <a:gd name="T11" fmla="*/ 1748 h 3682"/>
                <a:gd name="T12" fmla="*/ 0 w 3084"/>
                <a:gd name="T13" fmla="*/ 3305 h 3682"/>
              </a:gdLst>
              <a:ahLst/>
              <a:cxnLst>
                <a:cxn ang="0">
                  <a:pos x="T0" y="T1"/>
                </a:cxn>
                <a:cxn ang="0">
                  <a:pos x="T2" y="T3"/>
                </a:cxn>
                <a:cxn ang="0">
                  <a:pos x="T4" y="T5"/>
                </a:cxn>
                <a:cxn ang="0">
                  <a:pos x="T6" y="T7"/>
                </a:cxn>
                <a:cxn ang="0">
                  <a:pos x="T8" y="T9"/>
                </a:cxn>
                <a:cxn ang="0">
                  <a:pos x="T10" y="T11"/>
                </a:cxn>
                <a:cxn ang="0">
                  <a:pos x="T12" y="T13"/>
                </a:cxn>
              </a:cxnLst>
              <a:rect l="0" t="0" r="r" b="b"/>
              <a:pathLst>
                <a:path w="3084" h="3682">
                  <a:moveTo>
                    <a:pt x="0" y="3305"/>
                  </a:moveTo>
                  <a:cubicBezTo>
                    <a:pt x="321" y="3542"/>
                    <a:pt x="718" y="3682"/>
                    <a:pt x="1148" y="3682"/>
                  </a:cubicBezTo>
                  <a:cubicBezTo>
                    <a:pt x="2218" y="3682"/>
                    <a:pt x="3084" y="2817"/>
                    <a:pt x="3084" y="1748"/>
                  </a:cubicBezTo>
                  <a:cubicBezTo>
                    <a:pt x="3084" y="976"/>
                    <a:pt x="2632" y="311"/>
                    <a:pt x="1979" y="0"/>
                  </a:cubicBezTo>
                  <a:cubicBezTo>
                    <a:pt x="1883" y="701"/>
                    <a:pt x="1412" y="1283"/>
                    <a:pt x="775" y="1536"/>
                  </a:cubicBezTo>
                  <a:cubicBezTo>
                    <a:pt x="782" y="1606"/>
                    <a:pt x="786" y="1676"/>
                    <a:pt x="786" y="1748"/>
                  </a:cubicBezTo>
                  <a:cubicBezTo>
                    <a:pt x="786" y="2387"/>
                    <a:pt x="477" y="2953"/>
                    <a:pt x="0" y="3305"/>
                  </a:cubicBezTo>
                </a:path>
              </a:pathLst>
            </a:custGeom>
            <a:gradFill>
              <a:gsLst>
                <a:gs pos="33000">
                  <a:srgbClr val="2676FF">
                    <a:lumMod val="60000"/>
                    <a:lumOff val="40000"/>
                  </a:srgbClr>
                </a:gs>
                <a:gs pos="100000">
                  <a:srgbClr val="2676FF"/>
                </a:gs>
              </a:gsLst>
              <a:lin ang="5400000" scaled="0"/>
            </a:gradFill>
            <a:ln w="3175" cap="flat" cmpd="sng" algn="ctr">
              <a:solidFill>
                <a:srgbClr val="2676FF">
                  <a:lumMod val="60000"/>
                  <a:lumOff val="40000"/>
                  <a:alpha val="0"/>
                </a:srgbClr>
              </a:solidFill>
              <a:prstDash val="solid"/>
            </a:ln>
            <a:effectLst>
              <a:outerShdw blurRad="50800" dist="38100" dir="2700000" algn="tl" rotWithShape="0">
                <a:prstClr val="black">
                  <a:alpha val="40000"/>
                </a:prstClr>
              </a:outerShdw>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tabLst/>
                <a:defRPr/>
              </a:pPr>
              <a:endParaRPr kumimoji="0" lang="zh-CN" altLang="en-US" sz="2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8" name="Freeform 20"/>
            <p:cNvSpPr>
              <a:spLocks/>
            </p:cNvSpPr>
            <p:nvPr/>
          </p:nvSpPr>
          <p:spPr bwMode="auto">
            <a:xfrm>
              <a:off x="4416425" y="3273425"/>
              <a:ext cx="1177925" cy="1025525"/>
            </a:xfrm>
            <a:custGeom>
              <a:avLst/>
              <a:gdLst>
                <a:gd name="T0" fmla="*/ 0 w 1979"/>
                <a:gd name="T1" fmla="*/ 377 h 1722"/>
                <a:gd name="T2" fmla="*/ 775 w 1979"/>
                <a:gd name="T3" fmla="*/ 1722 h 1722"/>
                <a:gd name="T4" fmla="*/ 1979 w 1979"/>
                <a:gd name="T5" fmla="*/ 186 h 1722"/>
                <a:gd name="T6" fmla="*/ 1148 w 1979"/>
                <a:gd name="T7" fmla="*/ 0 h 1722"/>
                <a:gd name="T8" fmla="*/ 0 w 1979"/>
                <a:gd name="T9" fmla="*/ 377 h 1722"/>
              </a:gdLst>
              <a:ahLst/>
              <a:cxnLst>
                <a:cxn ang="0">
                  <a:pos x="T0" y="T1"/>
                </a:cxn>
                <a:cxn ang="0">
                  <a:pos x="T2" y="T3"/>
                </a:cxn>
                <a:cxn ang="0">
                  <a:pos x="T4" y="T5"/>
                </a:cxn>
                <a:cxn ang="0">
                  <a:pos x="T6" y="T7"/>
                </a:cxn>
                <a:cxn ang="0">
                  <a:pos x="T8" y="T9"/>
                </a:cxn>
              </a:cxnLst>
              <a:rect l="0" t="0" r="r" b="b"/>
              <a:pathLst>
                <a:path w="1979" h="1722">
                  <a:moveTo>
                    <a:pt x="0" y="377"/>
                  </a:moveTo>
                  <a:cubicBezTo>
                    <a:pt x="423" y="690"/>
                    <a:pt x="715" y="1171"/>
                    <a:pt x="775" y="1722"/>
                  </a:cubicBezTo>
                  <a:cubicBezTo>
                    <a:pt x="1412" y="1469"/>
                    <a:pt x="1883" y="887"/>
                    <a:pt x="1979" y="186"/>
                  </a:cubicBezTo>
                  <a:cubicBezTo>
                    <a:pt x="1727" y="67"/>
                    <a:pt x="1446" y="0"/>
                    <a:pt x="1148" y="0"/>
                  </a:cubicBezTo>
                  <a:cubicBezTo>
                    <a:pt x="718" y="0"/>
                    <a:pt x="321" y="140"/>
                    <a:pt x="0" y="377"/>
                  </a:cubicBezTo>
                </a:path>
              </a:pathLst>
            </a:custGeom>
            <a:solidFill>
              <a:srgbClr val="2676FF">
                <a:lumMod val="40000"/>
                <a:lumOff val="60000"/>
              </a:srgbClr>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9" name="Freeform 29"/>
            <p:cNvSpPr>
              <a:spLocks/>
            </p:cNvSpPr>
            <p:nvPr/>
          </p:nvSpPr>
          <p:spPr bwMode="auto">
            <a:xfrm>
              <a:off x="3306763" y="3273425"/>
              <a:ext cx="1109662" cy="995363"/>
            </a:xfrm>
            <a:custGeom>
              <a:avLst/>
              <a:gdLst>
                <a:gd name="T0" fmla="*/ 2147483647 w 1863"/>
                <a:gd name="T1" fmla="*/ 2147483647 h 1671"/>
                <a:gd name="T2" fmla="*/ 2147483647 w 1863"/>
                <a:gd name="T3" fmla="*/ 2147483647 h 1671"/>
                <a:gd name="T4" fmla="*/ 2147483647 w 1863"/>
                <a:gd name="T5" fmla="*/ 0 h 1671"/>
                <a:gd name="T6" fmla="*/ 0 w 1863"/>
                <a:gd name="T7" fmla="*/ 2147483647 h 1671"/>
                <a:gd name="T8" fmla="*/ 2147483647 w 1863"/>
                <a:gd name="T9" fmla="*/ 2147483647 h 16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3" h="1671">
                  <a:moveTo>
                    <a:pt x="1094" y="1671"/>
                  </a:moveTo>
                  <a:cubicBezTo>
                    <a:pt x="1166" y="1142"/>
                    <a:pt x="1452" y="680"/>
                    <a:pt x="1863" y="377"/>
                  </a:cubicBezTo>
                  <a:cubicBezTo>
                    <a:pt x="1542" y="140"/>
                    <a:pt x="1145" y="0"/>
                    <a:pt x="715" y="0"/>
                  </a:cubicBezTo>
                  <a:cubicBezTo>
                    <a:pt x="462" y="0"/>
                    <a:pt x="221" y="48"/>
                    <a:pt x="0" y="136"/>
                  </a:cubicBezTo>
                  <a:cubicBezTo>
                    <a:pt x="75" y="816"/>
                    <a:pt x="501" y="1390"/>
                    <a:pt x="1094" y="1671"/>
                  </a:cubicBezTo>
                </a:path>
              </a:pathLst>
            </a:custGeom>
            <a:solidFill>
              <a:sysClr val="window" lastClr="FFFFFF">
                <a:lumMod val="95000"/>
              </a:sysClr>
            </a:solidFill>
            <a:ln w="9525" cap="rnd">
              <a:solidFill>
                <a:srgbClr val="E6E6E6"/>
              </a:solidFill>
              <a:prstDash val="solid"/>
              <a:round/>
              <a:headEnd/>
              <a:tailEnd/>
            </a:ln>
            <a:effectLst>
              <a:outerShdw blurRad="50800" dist="38100" dir="2700000" algn="tl" rotWithShape="0">
                <a:prstClr val="black">
                  <a:alpha val="40000"/>
                </a:prstClr>
              </a:outerShdw>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latin typeface="Impact" pitchFamily="34" charset="0"/>
                <a:ea typeface="微软雅黑" pitchFamily="34" charset="-122"/>
              </a:endParaRPr>
            </a:p>
          </p:txBody>
        </p:sp>
        <p:sp>
          <p:nvSpPr>
            <p:cNvPr id="10" name="Freeform 35"/>
            <p:cNvSpPr>
              <a:spLocks/>
            </p:cNvSpPr>
            <p:nvPr/>
          </p:nvSpPr>
          <p:spPr bwMode="auto">
            <a:xfrm>
              <a:off x="3948113" y="4268788"/>
              <a:ext cx="936625" cy="1084262"/>
            </a:xfrm>
            <a:custGeom>
              <a:avLst/>
              <a:gdLst>
                <a:gd name="T0" fmla="*/ 18 w 1573"/>
                <a:gd name="T1" fmla="*/ 0 h 1820"/>
                <a:gd name="T2" fmla="*/ 0 w 1573"/>
                <a:gd name="T3" fmla="*/ 263 h 1820"/>
                <a:gd name="T4" fmla="*/ 787 w 1573"/>
                <a:gd name="T5" fmla="*/ 1820 h 1820"/>
                <a:gd name="T6" fmla="*/ 1573 w 1573"/>
                <a:gd name="T7" fmla="*/ 263 h 1820"/>
                <a:gd name="T8" fmla="*/ 1562 w 1573"/>
                <a:gd name="T9" fmla="*/ 51 h 1820"/>
                <a:gd name="T10" fmla="*/ 848 w 1573"/>
                <a:gd name="T11" fmla="*/ 187 h 1820"/>
                <a:gd name="T12" fmla="*/ 18 w 1573"/>
                <a:gd name="T13" fmla="*/ 0 h 1820"/>
              </a:gdLst>
              <a:ahLst/>
              <a:cxnLst>
                <a:cxn ang="0">
                  <a:pos x="T0" y="T1"/>
                </a:cxn>
                <a:cxn ang="0">
                  <a:pos x="T2" y="T3"/>
                </a:cxn>
                <a:cxn ang="0">
                  <a:pos x="T4" y="T5"/>
                </a:cxn>
                <a:cxn ang="0">
                  <a:pos x="T6" y="T7"/>
                </a:cxn>
                <a:cxn ang="0">
                  <a:pos x="T8" y="T9"/>
                </a:cxn>
                <a:cxn ang="0">
                  <a:pos x="T10" y="T11"/>
                </a:cxn>
                <a:cxn ang="0">
                  <a:pos x="T12" y="T13"/>
                </a:cxn>
              </a:cxnLst>
              <a:rect l="0" t="0" r="r" b="b"/>
              <a:pathLst>
                <a:path w="1573" h="1820">
                  <a:moveTo>
                    <a:pt x="18" y="0"/>
                  </a:moveTo>
                  <a:cubicBezTo>
                    <a:pt x="6" y="86"/>
                    <a:pt x="0" y="174"/>
                    <a:pt x="0" y="263"/>
                  </a:cubicBezTo>
                  <a:cubicBezTo>
                    <a:pt x="0" y="902"/>
                    <a:pt x="310" y="1468"/>
                    <a:pt x="787" y="1820"/>
                  </a:cubicBezTo>
                  <a:cubicBezTo>
                    <a:pt x="1264" y="1468"/>
                    <a:pt x="1573" y="902"/>
                    <a:pt x="1573" y="263"/>
                  </a:cubicBezTo>
                  <a:cubicBezTo>
                    <a:pt x="1573" y="191"/>
                    <a:pt x="1569" y="121"/>
                    <a:pt x="1562" y="51"/>
                  </a:cubicBezTo>
                  <a:cubicBezTo>
                    <a:pt x="1341" y="139"/>
                    <a:pt x="1100" y="187"/>
                    <a:pt x="848" y="187"/>
                  </a:cubicBezTo>
                  <a:cubicBezTo>
                    <a:pt x="551" y="187"/>
                    <a:pt x="269" y="120"/>
                    <a:pt x="18" y="0"/>
                  </a:cubicBezTo>
                </a:path>
              </a:pathLst>
            </a:custGeom>
            <a:solidFill>
              <a:srgbClr val="2676FF">
                <a:lumMod val="40000"/>
                <a:lumOff val="60000"/>
              </a:srgbClr>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sp>
          <p:nvSpPr>
            <p:cNvPr id="11" name="Freeform 32"/>
            <p:cNvSpPr>
              <a:spLocks/>
            </p:cNvSpPr>
            <p:nvPr/>
          </p:nvSpPr>
          <p:spPr bwMode="auto">
            <a:xfrm>
              <a:off x="3959225" y="3498850"/>
              <a:ext cx="919163" cy="881063"/>
            </a:xfrm>
            <a:custGeom>
              <a:avLst/>
              <a:gdLst>
                <a:gd name="T0" fmla="*/ 0 w 1544"/>
                <a:gd name="T1" fmla="*/ 1294 h 1481"/>
                <a:gd name="T2" fmla="*/ 830 w 1544"/>
                <a:gd name="T3" fmla="*/ 1481 h 1481"/>
                <a:gd name="T4" fmla="*/ 1544 w 1544"/>
                <a:gd name="T5" fmla="*/ 1345 h 1481"/>
                <a:gd name="T6" fmla="*/ 769 w 1544"/>
                <a:gd name="T7" fmla="*/ 0 h 1481"/>
                <a:gd name="T8" fmla="*/ 0 w 1544"/>
                <a:gd name="T9" fmla="*/ 1294 h 1481"/>
              </a:gdLst>
              <a:ahLst/>
              <a:cxnLst>
                <a:cxn ang="0">
                  <a:pos x="T0" y="T1"/>
                </a:cxn>
                <a:cxn ang="0">
                  <a:pos x="T2" y="T3"/>
                </a:cxn>
                <a:cxn ang="0">
                  <a:pos x="T4" y="T5"/>
                </a:cxn>
                <a:cxn ang="0">
                  <a:pos x="T6" y="T7"/>
                </a:cxn>
                <a:cxn ang="0">
                  <a:pos x="T8" y="T9"/>
                </a:cxn>
              </a:cxnLst>
              <a:rect l="0" t="0" r="r" b="b"/>
              <a:pathLst>
                <a:path w="1544" h="1481">
                  <a:moveTo>
                    <a:pt x="0" y="1294"/>
                  </a:moveTo>
                  <a:cubicBezTo>
                    <a:pt x="251" y="1414"/>
                    <a:pt x="533" y="1481"/>
                    <a:pt x="830" y="1481"/>
                  </a:cubicBezTo>
                  <a:cubicBezTo>
                    <a:pt x="1082" y="1481"/>
                    <a:pt x="1323" y="1433"/>
                    <a:pt x="1544" y="1345"/>
                  </a:cubicBezTo>
                  <a:cubicBezTo>
                    <a:pt x="1484" y="794"/>
                    <a:pt x="1192" y="313"/>
                    <a:pt x="769" y="0"/>
                  </a:cubicBezTo>
                  <a:cubicBezTo>
                    <a:pt x="358" y="303"/>
                    <a:pt x="72" y="765"/>
                    <a:pt x="0" y="1294"/>
                  </a:cubicBezTo>
                </a:path>
              </a:pathLst>
            </a:custGeom>
            <a:solidFill>
              <a:srgbClr val="2676FF">
                <a:lumMod val="40000"/>
                <a:lumOff val="60000"/>
              </a:srgbClr>
            </a:solidFill>
            <a:ln w="3175" cap="flat" cmpd="sng" algn="ctr">
              <a:solidFill>
                <a:srgbClr val="2676FF">
                  <a:lumMod val="20000"/>
                  <a:lumOff val="80000"/>
                </a:srgbClr>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Impact" pitchFamily="34" charset="0"/>
                <a:ea typeface="微软雅黑" pitchFamily="34" charset="-122"/>
                <a:cs typeface="+mn-cs"/>
              </a:endParaRPr>
            </a:p>
          </p:txBody>
        </p:sp>
        <p:cxnSp>
          <p:nvCxnSpPr>
            <p:cNvPr id="12" name="直接连接符 5"/>
            <p:cNvCxnSpPr/>
            <p:nvPr/>
          </p:nvCxnSpPr>
          <p:spPr>
            <a:xfrm>
              <a:off x="5724525" y="3095625"/>
              <a:ext cx="2879725" cy="0"/>
            </a:xfrm>
            <a:prstGeom prst="line">
              <a:avLst/>
            </a:prstGeom>
            <a:noFill/>
            <a:ln w="9525" cap="flat" cmpd="sng" algn="ctr">
              <a:solidFill>
                <a:srgbClr val="D7D7D7"/>
              </a:solidFill>
              <a:prstDash val="solid"/>
            </a:ln>
            <a:effectLst/>
          </p:spPr>
        </p:cxnSp>
        <p:sp>
          <p:nvSpPr>
            <p:cNvPr id="13" name="TextBox 35"/>
            <p:cNvSpPr txBox="1">
              <a:spLocks noChangeArrowheads="1"/>
            </p:cNvSpPr>
            <p:nvPr/>
          </p:nvSpPr>
          <p:spPr bwMode="auto">
            <a:xfrm>
              <a:off x="3851920" y="2348880"/>
              <a:ext cx="1080120"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400" b="0" i="0" u="none" strike="noStrike" kern="0" cap="none" spc="0" normalizeH="0" baseline="0" noProof="0" dirty="0" smtClean="0">
                  <a:ln>
                    <a:noFill/>
                  </a:ln>
                  <a:solidFill>
                    <a:srgbClr val="7D7D7D"/>
                  </a:solidFill>
                  <a:effectLst/>
                  <a:uLnTx/>
                  <a:uFillTx/>
                  <a:latin typeface="微软雅黑" pitchFamily="34" charset="-122"/>
                  <a:ea typeface="微软雅黑" pitchFamily="34" charset="-122"/>
                </a:rPr>
                <a:t>单击</a:t>
              </a:r>
              <a:r>
                <a:rPr kumimoji="0" lang="zh-CN" altLang="en-US" sz="1400" b="0" i="0" u="none" strike="noStrike" kern="0" cap="none" spc="0" normalizeH="0" baseline="0" noProof="0" dirty="0">
                  <a:ln>
                    <a:noFill/>
                  </a:ln>
                  <a:solidFill>
                    <a:srgbClr val="7D7D7D"/>
                  </a:solidFill>
                  <a:effectLst/>
                  <a:uLnTx/>
                  <a:uFillTx/>
                  <a:latin typeface="微软雅黑" pitchFamily="34" charset="-122"/>
                  <a:ea typeface="微软雅黑" pitchFamily="34" charset="-122"/>
                </a:rPr>
                <a:t>此处添加文本</a:t>
              </a:r>
            </a:p>
          </p:txBody>
        </p:sp>
        <p:sp>
          <p:nvSpPr>
            <p:cNvPr id="14" name="TextBox 35"/>
            <p:cNvSpPr txBox="1">
              <a:spLocks noChangeArrowheads="1"/>
            </p:cNvSpPr>
            <p:nvPr/>
          </p:nvSpPr>
          <p:spPr bwMode="auto">
            <a:xfrm>
              <a:off x="5004048" y="4365104"/>
              <a:ext cx="1080120"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400" b="0" i="0" u="none" strike="noStrike" kern="0" cap="none" spc="0" normalizeH="0" baseline="0" noProof="0" dirty="0" smtClean="0">
                  <a:ln>
                    <a:noFill/>
                  </a:ln>
                  <a:solidFill>
                    <a:sysClr val="window" lastClr="FFFFFF"/>
                  </a:solidFill>
                  <a:effectLst/>
                  <a:uLnTx/>
                  <a:uFillTx/>
                  <a:latin typeface="微软雅黑" pitchFamily="34" charset="-122"/>
                  <a:ea typeface="微软雅黑" pitchFamily="34" charset="-122"/>
                </a:rPr>
                <a:t>单击</a:t>
              </a:r>
              <a:r>
                <a:rPr kumimoji="0" lang="zh-CN" altLang="en-US" sz="14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rPr>
                <a:t>此处添加文本</a:t>
              </a:r>
            </a:p>
          </p:txBody>
        </p:sp>
        <p:sp>
          <p:nvSpPr>
            <p:cNvPr id="15" name="TextBox 35"/>
            <p:cNvSpPr txBox="1">
              <a:spLocks noChangeArrowheads="1"/>
            </p:cNvSpPr>
            <p:nvPr/>
          </p:nvSpPr>
          <p:spPr bwMode="auto">
            <a:xfrm>
              <a:off x="2843808" y="4365104"/>
              <a:ext cx="1080120" cy="70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400" b="0" i="0" u="none" strike="noStrike" kern="0" cap="none" spc="0" normalizeH="0" baseline="0" noProof="0" dirty="0" smtClean="0">
                  <a:ln>
                    <a:noFill/>
                  </a:ln>
                  <a:solidFill>
                    <a:srgbClr val="7D7D7D"/>
                  </a:solidFill>
                  <a:effectLst/>
                  <a:uLnTx/>
                  <a:uFillTx/>
                  <a:latin typeface="微软雅黑" pitchFamily="34" charset="-122"/>
                  <a:ea typeface="微软雅黑" pitchFamily="34" charset="-122"/>
                </a:rPr>
                <a:t>单击</a:t>
              </a:r>
              <a:r>
                <a:rPr kumimoji="0" lang="zh-CN" altLang="en-US" sz="1400" b="0" i="0" u="none" strike="noStrike" kern="0" cap="none" spc="0" normalizeH="0" baseline="0" noProof="0" dirty="0">
                  <a:ln>
                    <a:noFill/>
                  </a:ln>
                  <a:solidFill>
                    <a:srgbClr val="7D7D7D"/>
                  </a:solidFill>
                  <a:effectLst/>
                  <a:uLnTx/>
                  <a:uFillTx/>
                  <a:latin typeface="微软雅黑" pitchFamily="34" charset="-122"/>
                  <a:ea typeface="微软雅黑" pitchFamily="34" charset="-122"/>
                </a:rPr>
                <a:t>此处添加文本</a:t>
              </a:r>
            </a:p>
          </p:txBody>
        </p:sp>
        <p:sp>
          <p:nvSpPr>
            <p:cNvPr id="16" name="TextBox 15"/>
            <p:cNvSpPr txBox="1"/>
            <p:nvPr/>
          </p:nvSpPr>
          <p:spPr bwMode="auto">
            <a:xfrm>
              <a:off x="6875463" y="3265956"/>
              <a:ext cx="1728787" cy="1200329"/>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7D7D7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sp>
          <p:nvSpPr>
            <p:cNvPr id="17" name="TextBox 16"/>
            <p:cNvSpPr txBox="1"/>
            <p:nvPr/>
          </p:nvSpPr>
          <p:spPr bwMode="auto">
            <a:xfrm>
              <a:off x="323528" y="3265956"/>
              <a:ext cx="1728787" cy="1200329"/>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200" b="0" i="0" u="none" strike="noStrike" kern="0" cap="none" spc="0" normalizeH="0" baseline="0" noProof="0" dirty="0">
                  <a:ln>
                    <a:noFill/>
                  </a:ln>
                  <a:solidFill>
                    <a:srgbClr val="7D7D7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spTree>
    <p:extLst>
      <p:ext uri="{BB962C8B-B14F-4D97-AF65-F5344CB8AC3E}">
        <p14:creationId xmlns:p14="http://schemas.microsoft.com/office/powerpoint/2010/main" val="1584318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69</Words>
  <Application>Microsoft Office PowerPoint</Application>
  <PresentationFormat>全屏显示(4:3)</PresentationFormat>
  <Paragraphs>7</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宋体</vt:lpstr>
      <vt:lpstr>微软雅黑</vt:lpstr>
      <vt:lpstr>Arial</vt:lpstr>
      <vt:lpstr>Calibri</vt:lpstr>
      <vt:lpstr>Cambria</vt:lpstr>
      <vt:lpstr>Impact</vt:lpstr>
      <vt:lpstr>2_E13D0704E7463D7F58C3C1A3904193E1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dc:title>
  <dc:subject/>
  <dc:creator/>
  <cp:keywords/>
  <dc:description/>
  <cp:lastModifiedBy>Windows 用户</cp:lastModifiedBy>
  <cp:revision>64</cp:revision>
  <dcterms:created xsi:type="dcterms:W3CDTF">2012-07-20T03:07:30Z</dcterms:created>
  <dcterms:modified xsi:type="dcterms:W3CDTF">2013-05-20T10:20:19Z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vt:lpwstr>
  </property>
  <property fmtid="{D5CDD505-2E9C-101B-9397-08002B2CF9AE}" pid="3" name="SlideDescription">
    <vt:lpwstr/>
  </property>
</Properties>
</file>