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A0042B-CC28-46F7-B3B3-82E1950E5195}" type="datetimeFigureOut">
              <a:rPr lang="zh-CN" altLang="en-US" smtClean="0"/>
              <a:t>2013/5/20</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D8481D-B4A5-4875-A79D-26B9C7D2B287}" type="slidenum">
              <a:rPr lang="zh-CN" altLang="en-US" smtClean="0"/>
              <a:t>‹#›</a:t>
            </a:fld>
            <a:endParaRPr lang="zh-CN" altLang="en-US"/>
          </a:p>
        </p:txBody>
      </p:sp>
    </p:spTree>
    <p:extLst>
      <p:ext uri="{BB962C8B-B14F-4D97-AF65-F5344CB8AC3E}">
        <p14:creationId xmlns:p14="http://schemas.microsoft.com/office/powerpoint/2010/main" val="85041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更多</a:t>
            </a:r>
            <a:r>
              <a:rPr lang="en-US" altLang="zh-CN" dirty="0" smtClean="0"/>
              <a:t>PPT</a:t>
            </a:r>
            <a:r>
              <a:rPr lang="zh-CN" altLang="en-US" dirty="0" smtClean="0"/>
              <a:t>素材与教程，请登录</a:t>
            </a:r>
            <a:r>
              <a:rPr lang="en-US" altLang="zh-CN" dirty="0" err="1" smtClean="0"/>
              <a:t>PPTfans,PPT</a:t>
            </a:r>
            <a:r>
              <a:rPr lang="zh-CN" altLang="en-US" dirty="0" smtClean="0"/>
              <a:t>设计教程网：</a:t>
            </a:r>
            <a:r>
              <a:rPr lang="en-US" altLang="zh-CN" dirty="0" smtClean="0"/>
              <a:t>http://www.pptfans.cn</a:t>
            </a:r>
            <a:endParaRPr lang="zh-CN" altLang="en-US" dirty="0" smtClean="0"/>
          </a:p>
        </p:txBody>
      </p:sp>
      <p:sp>
        <p:nvSpPr>
          <p:cNvPr id="4" name="灯片编号占位符 3"/>
          <p:cNvSpPr>
            <a:spLocks noGrp="1"/>
          </p:cNvSpPr>
          <p:nvPr>
            <p:ph type="sldNum" sz="quarter" idx="10"/>
          </p:nvPr>
        </p:nvSpPr>
        <p:spPr/>
        <p:txBody>
          <a:bodyPr/>
          <a:lstStyle/>
          <a:p>
            <a:fld id="{0A3D8186-F5B0-452D-B02B-CF1A72D8DA10}" type="slidenum">
              <a:rPr lang="zh-CN" altLang="en-US" smtClean="0"/>
              <a:pPr/>
              <a:t>1</a:t>
            </a:fld>
            <a:endParaRPr lang="zh-CN" altLang="en-US"/>
          </a:p>
        </p:txBody>
      </p:sp>
    </p:spTree>
    <p:extLst>
      <p:ext uri="{BB962C8B-B14F-4D97-AF65-F5344CB8AC3E}">
        <p14:creationId xmlns:p14="http://schemas.microsoft.com/office/powerpoint/2010/main" val="1882519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DF01B59-8D05-403E-8150-EA3F4509F958}" type="datetimeFigureOut">
              <a:rPr lang="en-US" smtClean="0">
                <a:solidFill>
                  <a:prstClr val="black">
                    <a:tint val="75000"/>
                  </a:prstClr>
                </a:solidFill>
              </a:rPr>
              <a:pPr/>
              <a:t>5/20/2013</a:t>
            </a:fld>
            <a:endParaRPr lang="en-US" dirty="0">
              <a:solidFill>
                <a:prstClr val="black">
                  <a:tint val="75000"/>
                </a:prstClr>
              </a:solidFill>
            </a:endParaRPr>
          </a:p>
        </p:txBody>
      </p:sp>
      <p:sp>
        <p:nvSpPr>
          <p:cNvPr id="3" name="页脚占位符 2"/>
          <p:cNvSpPr>
            <a:spLocks noGrp="1"/>
          </p:cNvSpPr>
          <p:nvPr>
            <p:ph type="ftr" sz="quarter" idx="11"/>
          </p:nvPr>
        </p:nvSpPr>
        <p:spPr/>
        <p:txBody>
          <a:bodyPr/>
          <a:lstStyle/>
          <a:p>
            <a:endParaRPr lang="en-US" dirty="0">
              <a:solidFill>
                <a:prstClr val="black">
                  <a:tint val="75000"/>
                </a:prstClr>
              </a:solidFill>
            </a:endParaRPr>
          </a:p>
        </p:txBody>
      </p:sp>
      <p:sp>
        <p:nvSpPr>
          <p:cNvPr id="4" name="灯片编号占位符 3"/>
          <p:cNvSpPr>
            <a:spLocks noGrp="1"/>
          </p:cNvSpPr>
          <p:nvPr>
            <p:ph type="sldNum" sz="quarter" idx="12"/>
          </p:nvPr>
        </p:nvSpPr>
        <p:spPr/>
        <p:txBody>
          <a:bodyPr/>
          <a:lstStyle/>
          <a:p>
            <a:fld id="{BD6E3528-E0ED-45C3-A77D-2D573E56E76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2102873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F01B59-8D05-403E-8150-EA3F4509F958}" type="datetimeFigureOut">
              <a:rPr lang="en-US" smtClean="0">
                <a:solidFill>
                  <a:prstClr val="black">
                    <a:tint val="75000"/>
                  </a:prstClr>
                </a:solidFill>
              </a:rPr>
              <a:pPr/>
              <a:t>5/20/2013</a:t>
            </a:fld>
            <a:endParaRPr lang="en-US" dirty="0">
              <a:solidFill>
                <a:prstClr val="black">
                  <a:tint val="75000"/>
                </a:prstClr>
              </a:solidFill>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6E3528-E0ED-45C3-A77D-2D573E56E76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88780079"/>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3"/>
          <p:cNvGrpSpPr>
            <a:grpSpLocks/>
          </p:cNvGrpSpPr>
          <p:nvPr/>
        </p:nvGrpSpPr>
        <p:grpSpPr bwMode="auto">
          <a:xfrm>
            <a:off x="327025" y="1283494"/>
            <a:ext cx="8489950" cy="4291012"/>
            <a:chOff x="259491" y="1519722"/>
            <a:chExt cx="8488781" cy="4291308"/>
          </a:xfrm>
        </p:grpSpPr>
        <p:sp>
          <p:nvSpPr>
            <p:cNvPr id="3" name="矩形 2"/>
            <p:cNvSpPr/>
            <p:nvPr/>
          </p:nvSpPr>
          <p:spPr>
            <a:xfrm>
              <a:off x="1192812" y="1519722"/>
              <a:ext cx="1728549" cy="342924"/>
            </a:xfrm>
            <a:prstGeom prst="rect">
              <a:avLst/>
            </a:prstGeom>
            <a:gradFill>
              <a:gsLst>
                <a:gs pos="0">
                  <a:srgbClr val="2676FF">
                    <a:lumMod val="60000"/>
                    <a:lumOff val="40000"/>
                  </a:srgbClr>
                </a:gs>
                <a:gs pos="100000">
                  <a:srgbClr val="2676FF"/>
                </a:gs>
              </a:gsLst>
              <a:lin ang="5400000" scaled="0"/>
            </a:gradFill>
            <a:ln w="25400" cap="flat" cmpd="sng" algn="ctr">
              <a:noFill/>
              <a:prstDash val="solid"/>
            </a:ln>
            <a:effectLst>
              <a:outerShdw blurRad="50800" dist="38100" dir="5400000" algn="t" rotWithShape="0">
                <a:prstClr val="black">
                  <a:alpha val="4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tabLst/>
                <a:defRPr/>
              </a:pPr>
              <a:r>
                <a:rPr kumimoji="0" lang="en-US" altLang="zh-CN" sz="1800" b="1" i="0" u="none" strike="noStrike" kern="0" cap="none" spc="0" normalizeH="0" baseline="0" noProof="0" dirty="0">
                  <a:ln>
                    <a:noFill/>
                  </a:ln>
                  <a:solidFill>
                    <a:sysClr val="window" lastClr="FFFFFF"/>
                  </a:solidFill>
                  <a:effectLst/>
                  <a:uLnTx/>
                  <a:uFillTx/>
                  <a:latin typeface="微软雅黑" pitchFamily="34" charset="-122"/>
                  <a:ea typeface="微软雅黑" pitchFamily="34" charset="-122"/>
                  <a:cs typeface="+mn-cs"/>
                </a:rPr>
                <a:t>2009</a:t>
              </a:r>
              <a:endParaRPr kumimoji="0" lang="zh-CN" altLang="en-US" sz="1800" b="1" i="0" u="none" strike="noStrike" kern="0" cap="none" spc="0" normalizeH="0" baseline="0" noProof="0" dirty="0">
                <a:ln>
                  <a:noFill/>
                </a:ln>
                <a:solidFill>
                  <a:sysClr val="window" lastClr="FFFFFF"/>
                </a:solidFill>
                <a:effectLst/>
                <a:uLnTx/>
                <a:uFillTx/>
                <a:latin typeface="微软雅黑" pitchFamily="34" charset="-122"/>
                <a:ea typeface="微软雅黑" pitchFamily="34" charset="-122"/>
                <a:cs typeface="+mn-cs"/>
              </a:endParaRPr>
            </a:p>
          </p:txBody>
        </p:sp>
        <p:grpSp>
          <p:nvGrpSpPr>
            <p:cNvPr id="4" name="组合 15"/>
            <p:cNvGrpSpPr>
              <a:grpSpLocks/>
            </p:cNvGrpSpPr>
            <p:nvPr/>
          </p:nvGrpSpPr>
          <p:grpSpPr bwMode="auto">
            <a:xfrm>
              <a:off x="1193142" y="2022746"/>
              <a:ext cx="1728000" cy="1796777"/>
              <a:chOff x="107504" y="2371460"/>
              <a:chExt cx="1728000" cy="1796777"/>
            </a:xfrm>
          </p:grpSpPr>
          <p:sp>
            <p:nvSpPr>
              <p:cNvPr id="38" name="矩形 37"/>
              <p:cNvSpPr/>
              <p:nvPr/>
            </p:nvSpPr>
            <p:spPr>
              <a:xfrm>
                <a:off x="107174" y="2371708"/>
                <a:ext cx="1728549" cy="1797174"/>
              </a:xfrm>
              <a:prstGeom prst="rect">
                <a:avLst/>
              </a:prstGeom>
              <a:gradFill>
                <a:gsLst>
                  <a:gs pos="33000">
                    <a:srgbClr val="F9F9F9"/>
                  </a:gs>
                  <a:gs pos="100000">
                    <a:srgbClr val="D7D7D7"/>
                  </a:gs>
                </a:gsLst>
                <a:lin ang="5400000" scaled="0"/>
              </a:gradFill>
              <a:ln w="3175" cap="flat" cmpd="sng" algn="ctr">
                <a:solidFill>
                  <a:srgbClr val="EAEAEA"/>
                </a:solidFill>
                <a:prstDash val="solid"/>
              </a:ln>
              <a:effectLst>
                <a:outerShdw blurRad="50800" dist="38100" dir="5400000" algn="t" rotWithShape="0">
                  <a:prstClr val="black">
                    <a:alpha val="4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tabLst/>
                  <a:defRPr/>
                </a:pPr>
                <a:endParaRPr kumimoji="0" lang="en-US" altLang="zh-CN" sz="1200" b="0" i="0" u="none" strike="noStrike" kern="0" cap="none" spc="0" normalizeH="0" baseline="0" noProof="0" dirty="0">
                  <a:ln>
                    <a:noFill/>
                  </a:ln>
                  <a:solidFill>
                    <a:srgbClr val="4D4D4D"/>
                  </a:solidFill>
                  <a:effectLst/>
                  <a:uLnTx/>
                  <a:uFillTx/>
                  <a:latin typeface="微软雅黑" pitchFamily="34" charset="-122"/>
                  <a:ea typeface="微软雅黑" pitchFamily="34" charset="-122"/>
                  <a:cs typeface="+mn-cs"/>
                </a:endParaRPr>
              </a:p>
            </p:txBody>
          </p:sp>
          <p:sp>
            <p:nvSpPr>
              <p:cNvPr id="39" name="TextBox 19"/>
              <p:cNvSpPr txBox="1">
                <a:spLocks noChangeArrowheads="1"/>
              </p:cNvSpPr>
              <p:nvPr/>
            </p:nvSpPr>
            <p:spPr bwMode="auto">
              <a:xfrm>
                <a:off x="107504" y="2478038"/>
                <a:ext cx="1728000" cy="313932"/>
              </a:xfrm>
              <a:prstGeom prst="rect">
                <a:avLst/>
              </a:prstGeom>
              <a:noFill/>
              <a:ln w="9525">
                <a:noFill/>
                <a:miter lim="800000"/>
                <a:headEnd/>
                <a:tailEnd/>
              </a:ln>
            </p:spPr>
            <p:txBody>
              <a:bodyPr>
                <a:spAutoFit/>
              </a:bodyPr>
              <a:lstStyle/>
              <a:p>
                <a:pPr marL="0" marR="0" lvl="0" indent="0" algn="ctr" defTabSz="914400" eaLnBrk="1" fontAlgn="auto" latinLnBrk="0" hangingPunct="1">
                  <a:lnSpc>
                    <a:spcPct val="120000"/>
                  </a:lnSpc>
                  <a:spcBef>
                    <a:spcPts val="0"/>
                  </a:spcBef>
                  <a:spcAft>
                    <a:spcPts val="0"/>
                  </a:spcAft>
                  <a:buClrTx/>
                  <a:buSzTx/>
                  <a:buFontTx/>
                  <a:buNone/>
                  <a:tabLst/>
                  <a:defRPr/>
                </a:pPr>
                <a:r>
                  <a:rPr kumimoji="0" lang="zh-CN" altLang="en-US" sz="1200" b="1" i="0" u="none" strike="noStrike" kern="0" cap="none" spc="0" normalizeH="0" baseline="0" noProof="0">
                    <a:ln>
                      <a:noFill/>
                    </a:ln>
                    <a:solidFill>
                      <a:srgbClr val="4D4D4D"/>
                    </a:solidFill>
                    <a:effectLst/>
                    <a:uLnTx/>
                    <a:uFillTx/>
                    <a:latin typeface="微软雅黑" pitchFamily="34" charset="-122"/>
                    <a:ea typeface="微软雅黑" pitchFamily="34" charset="-122"/>
                  </a:rPr>
                  <a:t>单击此处添加标题</a:t>
                </a:r>
              </a:p>
            </p:txBody>
          </p:sp>
          <p:sp>
            <p:nvSpPr>
              <p:cNvPr id="40" name="TextBox 39"/>
              <p:cNvSpPr txBox="1"/>
              <p:nvPr/>
            </p:nvSpPr>
            <p:spPr>
              <a:xfrm>
                <a:off x="107174" y="2801951"/>
                <a:ext cx="1728549" cy="1062110"/>
              </a:xfrm>
              <a:prstGeom prst="rect">
                <a:avLst/>
              </a:prstGeom>
              <a:noFill/>
            </p:spPr>
            <p:txBody>
              <a:bodyPr>
                <a:spAutoFit/>
              </a:bodyPr>
              <a:lstStyle/>
              <a:p>
                <a:pPr marL="0" marR="0" lvl="0" indent="0" algn="ctr" defTabSz="914400" eaLnBrk="1" fontAlgn="auto" latinLnBrk="0" hangingPunct="1">
                  <a:lnSpc>
                    <a:spcPct val="150000"/>
                  </a:lnSpc>
                  <a:spcBef>
                    <a:spcPts val="0"/>
                  </a:spcBef>
                  <a:spcAft>
                    <a:spcPts val="0"/>
                  </a:spcAft>
                  <a:buClrTx/>
                  <a:buSzTx/>
                  <a:buFontTx/>
                  <a:buNone/>
                  <a:tabLst/>
                  <a:defRPr/>
                </a:pPr>
                <a:r>
                  <a:rPr kumimoji="0" lang="zh-CN" altLang="en-US" sz="1050" b="0" i="0" u="none" strike="noStrike" kern="0" cap="none" spc="0" normalizeH="0" baseline="0" noProof="0" dirty="0">
                    <a:ln>
                      <a:noFill/>
                    </a:ln>
                    <a:solidFill>
                      <a:srgbClr val="4D4D4D"/>
                    </a:solidFill>
                    <a:effectLst/>
                    <a:uLnTx/>
                    <a:uFillTx/>
                    <a:latin typeface="微软雅黑" pitchFamily="34" charset="-122"/>
                    <a:ea typeface="微软雅黑" pitchFamily="34" charset="-122"/>
                  </a:rPr>
                  <a:t>单击此处添加段落文本单击此处添加段落文本单击此处添加段落文本单击此处添加段落文本</a:t>
                </a:r>
              </a:p>
            </p:txBody>
          </p:sp>
        </p:grpSp>
        <p:sp>
          <p:nvSpPr>
            <p:cNvPr id="5" name="矩形 4"/>
            <p:cNvSpPr/>
            <p:nvPr/>
          </p:nvSpPr>
          <p:spPr>
            <a:xfrm>
              <a:off x="3135645" y="1519722"/>
              <a:ext cx="1728549" cy="342924"/>
            </a:xfrm>
            <a:prstGeom prst="rect">
              <a:avLst/>
            </a:prstGeom>
            <a:gradFill>
              <a:gsLst>
                <a:gs pos="0">
                  <a:srgbClr val="2676FF">
                    <a:lumMod val="60000"/>
                    <a:lumOff val="40000"/>
                  </a:srgbClr>
                </a:gs>
                <a:gs pos="100000">
                  <a:srgbClr val="2676FF"/>
                </a:gs>
              </a:gsLst>
              <a:lin ang="5400000" scaled="0"/>
            </a:gradFill>
            <a:ln w="25400" cap="flat" cmpd="sng" algn="ctr">
              <a:noFill/>
              <a:prstDash val="solid"/>
            </a:ln>
            <a:effectLst>
              <a:outerShdw blurRad="50800" dist="38100" dir="5400000" algn="t" rotWithShape="0">
                <a:prstClr val="black">
                  <a:alpha val="4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tabLst/>
                <a:defRPr/>
              </a:pPr>
              <a:r>
                <a:rPr kumimoji="0" lang="en-US" altLang="zh-CN" sz="1800" b="1" i="0" u="none" strike="noStrike" kern="0" cap="none" spc="0" normalizeH="0" baseline="0" noProof="0" dirty="0">
                  <a:ln>
                    <a:noFill/>
                  </a:ln>
                  <a:solidFill>
                    <a:sysClr val="window" lastClr="FFFFFF"/>
                  </a:solidFill>
                  <a:effectLst/>
                  <a:uLnTx/>
                  <a:uFillTx/>
                  <a:latin typeface="微软雅黑" pitchFamily="34" charset="-122"/>
                  <a:ea typeface="微软雅黑" pitchFamily="34" charset="-122"/>
                  <a:cs typeface="+mn-cs"/>
                </a:rPr>
                <a:t>2010</a:t>
              </a:r>
              <a:endParaRPr kumimoji="0" lang="zh-CN" altLang="en-US" sz="1800" b="1" i="0" u="none" strike="noStrike" kern="0" cap="none" spc="0" normalizeH="0" baseline="0" noProof="0" dirty="0">
                <a:ln>
                  <a:noFill/>
                </a:ln>
                <a:solidFill>
                  <a:sysClr val="window" lastClr="FFFFFF"/>
                </a:solidFill>
                <a:effectLst/>
                <a:uLnTx/>
                <a:uFillTx/>
                <a:latin typeface="微软雅黑" pitchFamily="34" charset="-122"/>
                <a:ea typeface="微软雅黑" pitchFamily="34" charset="-122"/>
                <a:cs typeface="+mn-cs"/>
              </a:endParaRPr>
            </a:p>
          </p:txBody>
        </p:sp>
        <p:grpSp>
          <p:nvGrpSpPr>
            <p:cNvPr id="6" name="组合 23"/>
            <p:cNvGrpSpPr>
              <a:grpSpLocks/>
            </p:cNvGrpSpPr>
            <p:nvPr/>
          </p:nvGrpSpPr>
          <p:grpSpPr bwMode="auto">
            <a:xfrm>
              <a:off x="3135519" y="2022746"/>
              <a:ext cx="1728000" cy="1796777"/>
              <a:chOff x="107504" y="2371460"/>
              <a:chExt cx="1728000" cy="1796777"/>
            </a:xfrm>
          </p:grpSpPr>
          <p:sp>
            <p:nvSpPr>
              <p:cNvPr id="35" name="矩形 34"/>
              <p:cNvSpPr/>
              <p:nvPr/>
            </p:nvSpPr>
            <p:spPr>
              <a:xfrm>
                <a:off x="107630" y="2371708"/>
                <a:ext cx="1728549" cy="1797174"/>
              </a:xfrm>
              <a:prstGeom prst="rect">
                <a:avLst/>
              </a:prstGeom>
              <a:gradFill>
                <a:gsLst>
                  <a:gs pos="33000">
                    <a:srgbClr val="F9F9F9"/>
                  </a:gs>
                  <a:gs pos="100000">
                    <a:srgbClr val="D7D7D7"/>
                  </a:gs>
                </a:gsLst>
                <a:lin ang="5400000" scaled="0"/>
              </a:gradFill>
              <a:ln w="3175" cap="flat" cmpd="sng" algn="ctr">
                <a:solidFill>
                  <a:srgbClr val="EAEAEA"/>
                </a:solidFill>
                <a:prstDash val="solid"/>
              </a:ln>
              <a:effectLst>
                <a:outerShdw blurRad="50800" dist="38100" dir="5400000" algn="t" rotWithShape="0">
                  <a:prstClr val="black">
                    <a:alpha val="4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tabLst/>
                  <a:defRPr/>
                </a:pPr>
                <a:endParaRPr kumimoji="0" lang="en-US" altLang="zh-CN" sz="1200" b="0" i="0" u="none" strike="noStrike" kern="0" cap="none" spc="0" normalizeH="0" baseline="0" noProof="0" dirty="0">
                  <a:ln>
                    <a:noFill/>
                  </a:ln>
                  <a:solidFill>
                    <a:srgbClr val="4D4D4D"/>
                  </a:solidFill>
                  <a:effectLst/>
                  <a:uLnTx/>
                  <a:uFillTx/>
                  <a:latin typeface="微软雅黑" pitchFamily="34" charset="-122"/>
                  <a:ea typeface="微软雅黑" pitchFamily="34" charset="-122"/>
                  <a:cs typeface="+mn-cs"/>
                </a:endParaRPr>
              </a:p>
            </p:txBody>
          </p:sp>
          <p:sp>
            <p:nvSpPr>
              <p:cNvPr id="36" name="TextBox 25"/>
              <p:cNvSpPr txBox="1">
                <a:spLocks noChangeArrowheads="1"/>
              </p:cNvSpPr>
              <p:nvPr/>
            </p:nvSpPr>
            <p:spPr bwMode="auto">
              <a:xfrm>
                <a:off x="107504" y="2478038"/>
                <a:ext cx="1728000" cy="313932"/>
              </a:xfrm>
              <a:prstGeom prst="rect">
                <a:avLst/>
              </a:prstGeom>
              <a:noFill/>
              <a:ln w="9525">
                <a:noFill/>
                <a:miter lim="800000"/>
                <a:headEnd/>
                <a:tailEnd/>
              </a:ln>
            </p:spPr>
            <p:txBody>
              <a:bodyPr>
                <a:spAutoFit/>
              </a:bodyPr>
              <a:lstStyle/>
              <a:p>
                <a:pPr marL="0" marR="0" lvl="0" indent="0" algn="ctr" defTabSz="914400" eaLnBrk="1" fontAlgn="auto" latinLnBrk="0" hangingPunct="1">
                  <a:lnSpc>
                    <a:spcPct val="120000"/>
                  </a:lnSpc>
                  <a:spcBef>
                    <a:spcPts val="0"/>
                  </a:spcBef>
                  <a:spcAft>
                    <a:spcPts val="0"/>
                  </a:spcAft>
                  <a:buClrTx/>
                  <a:buSzTx/>
                  <a:buFontTx/>
                  <a:buNone/>
                  <a:tabLst/>
                  <a:defRPr/>
                </a:pPr>
                <a:r>
                  <a:rPr kumimoji="0" lang="zh-CN" altLang="en-US" sz="1200" b="1" i="0" u="none" strike="noStrike" kern="0" cap="none" spc="0" normalizeH="0" baseline="0" noProof="0">
                    <a:ln>
                      <a:noFill/>
                    </a:ln>
                    <a:solidFill>
                      <a:srgbClr val="4D4D4D"/>
                    </a:solidFill>
                    <a:effectLst/>
                    <a:uLnTx/>
                    <a:uFillTx/>
                    <a:latin typeface="微软雅黑" pitchFamily="34" charset="-122"/>
                    <a:ea typeface="微软雅黑" pitchFamily="34" charset="-122"/>
                  </a:rPr>
                  <a:t>单击此处添加标题</a:t>
                </a:r>
              </a:p>
            </p:txBody>
          </p:sp>
          <p:sp>
            <p:nvSpPr>
              <p:cNvPr id="37" name="TextBox 36"/>
              <p:cNvSpPr txBox="1"/>
              <p:nvPr/>
            </p:nvSpPr>
            <p:spPr>
              <a:xfrm>
                <a:off x="107630" y="2801951"/>
                <a:ext cx="1728549" cy="1062110"/>
              </a:xfrm>
              <a:prstGeom prst="rect">
                <a:avLst/>
              </a:prstGeom>
              <a:noFill/>
            </p:spPr>
            <p:txBody>
              <a:bodyPr>
                <a:spAutoFit/>
              </a:bodyPr>
              <a:lstStyle/>
              <a:p>
                <a:pPr marL="0" marR="0" lvl="0" indent="0" algn="ctr" defTabSz="914400" eaLnBrk="1" fontAlgn="auto" latinLnBrk="0" hangingPunct="1">
                  <a:lnSpc>
                    <a:spcPct val="150000"/>
                  </a:lnSpc>
                  <a:spcBef>
                    <a:spcPts val="0"/>
                  </a:spcBef>
                  <a:spcAft>
                    <a:spcPts val="0"/>
                  </a:spcAft>
                  <a:buClrTx/>
                  <a:buSzTx/>
                  <a:buFontTx/>
                  <a:buNone/>
                  <a:tabLst/>
                  <a:defRPr/>
                </a:pPr>
                <a:r>
                  <a:rPr kumimoji="0" lang="zh-CN" altLang="en-US" sz="1050" b="0" i="0" u="none" strike="noStrike" kern="0" cap="none" spc="0" normalizeH="0" baseline="0" noProof="0" dirty="0">
                    <a:ln>
                      <a:noFill/>
                    </a:ln>
                    <a:solidFill>
                      <a:srgbClr val="4D4D4D"/>
                    </a:solidFill>
                    <a:effectLst/>
                    <a:uLnTx/>
                    <a:uFillTx/>
                    <a:latin typeface="微软雅黑" pitchFamily="34" charset="-122"/>
                    <a:ea typeface="微软雅黑" pitchFamily="34" charset="-122"/>
                  </a:rPr>
                  <a:t>单击此处添加段落文本单击此处添加段落文本单击此处添加段落文本单击此处添加段落文本</a:t>
                </a:r>
              </a:p>
            </p:txBody>
          </p:sp>
        </p:grpSp>
        <p:sp>
          <p:nvSpPr>
            <p:cNvPr id="7" name="矩形 6"/>
            <p:cNvSpPr/>
            <p:nvPr/>
          </p:nvSpPr>
          <p:spPr>
            <a:xfrm>
              <a:off x="5078477" y="1519722"/>
              <a:ext cx="1726962" cy="342924"/>
            </a:xfrm>
            <a:prstGeom prst="rect">
              <a:avLst/>
            </a:prstGeom>
            <a:gradFill>
              <a:gsLst>
                <a:gs pos="0">
                  <a:srgbClr val="2676FF">
                    <a:lumMod val="60000"/>
                    <a:lumOff val="40000"/>
                  </a:srgbClr>
                </a:gs>
                <a:gs pos="100000">
                  <a:srgbClr val="2676FF"/>
                </a:gs>
              </a:gsLst>
              <a:lin ang="5400000" scaled="0"/>
            </a:gradFill>
            <a:ln w="25400" cap="flat" cmpd="sng" algn="ctr">
              <a:noFill/>
              <a:prstDash val="solid"/>
            </a:ln>
            <a:effectLst>
              <a:outerShdw blurRad="50800" dist="38100" dir="5400000" algn="t" rotWithShape="0">
                <a:prstClr val="black">
                  <a:alpha val="4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tabLst/>
                <a:defRPr/>
              </a:pPr>
              <a:r>
                <a:rPr kumimoji="0" lang="en-US" altLang="zh-CN" sz="1800" b="1" i="0" u="none" strike="noStrike" kern="0" cap="none" spc="0" normalizeH="0" baseline="0" noProof="0" dirty="0">
                  <a:ln>
                    <a:noFill/>
                  </a:ln>
                  <a:solidFill>
                    <a:sysClr val="window" lastClr="FFFFFF"/>
                  </a:solidFill>
                  <a:effectLst/>
                  <a:uLnTx/>
                  <a:uFillTx/>
                  <a:latin typeface="微软雅黑" pitchFamily="34" charset="-122"/>
                  <a:ea typeface="微软雅黑" pitchFamily="34" charset="-122"/>
                  <a:cs typeface="+mn-cs"/>
                </a:rPr>
                <a:t>2011</a:t>
              </a:r>
              <a:endParaRPr kumimoji="0" lang="zh-CN" altLang="en-US" sz="1800" b="1" i="0" u="none" strike="noStrike" kern="0" cap="none" spc="0" normalizeH="0" baseline="0" noProof="0" dirty="0">
                <a:ln>
                  <a:noFill/>
                </a:ln>
                <a:solidFill>
                  <a:sysClr val="window" lastClr="FFFFFF"/>
                </a:solidFill>
                <a:effectLst/>
                <a:uLnTx/>
                <a:uFillTx/>
                <a:latin typeface="微软雅黑" pitchFamily="34" charset="-122"/>
                <a:ea typeface="微软雅黑" pitchFamily="34" charset="-122"/>
                <a:cs typeface="+mn-cs"/>
              </a:endParaRPr>
            </a:p>
          </p:txBody>
        </p:sp>
        <p:grpSp>
          <p:nvGrpSpPr>
            <p:cNvPr id="8" name="组合 28"/>
            <p:cNvGrpSpPr>
              <a:grpSpLocks/>
            </p:cNvGrpSpPr>
            <p:nvPr/>
          </p:nvGrpSpPr>
          <p:grpSpPr bwMode="auto">
            <a:xfrm>
              <a:off x="5077896" y="2022746"/>
              <a:ext cx="1728000" cy="1796777"/>
              <a:chOff x="107504" y="2371460"/>
              <a:chExt cx="1728000" cy="1796777"/>
            </a:xfrm>
          </p:grpSpPr>
          <p:sp>
            <p:nvSpPr>
              <p:cNvPr id="32" name="矩形 31"/>
              <p:cNvSpPr/>
              <p:nvPr/>
            </p:nvSpPr>
            <p:spPr>
              <a:xfrm>
                <a:off x="108085" y="2371708"/>
                <a:ext cx="1726962" cy="1797174"/>
              </a:xfrm>
              <a:prstGeom prst="rect">
                <a:avLst/>
              </a:prstGeom>
              <a:gradFill>
                <a:gsLst>
                  <a:gs pos="33000">
                    <a:srgbClr val="F9F9F9"/>
                  </a:gs>
                  <a:gs pos="100000">
                    <a:srgbClr val="D7D7D7"/>
                  </a:gs>
                </a:gsLst>
                <a:lin ang="5400000" scaled="0"/>
              </a:gradFill>
              <a:ln w="3175" cap="flat" cmpd="sng" algn="ctr">
                <a:solidFill>
                  <a:srgbClr val="EAEAEA"/>
                </a:solidFill>
                <a:prstDash val="solid"/>
              </a:ln>
              <a:effectLst>
                <a:outerShdw blurRad="50800" dist="38100" dir="5400000" algn="t" rotWithShape="0">
                  <a:prstClr val="black">
                    <a:alpha val="4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tabLst/>
                  <a:defRPr/>
                </a:pPr>
                <a:endParaRPr kumimoji="0" lang="en-US" altLang="zh-CN" sz="1200" b="0" i="0" u="none" strike="noStrike" kern="0" cap="none" spc="0" normalizeH="0" baseline="0" noProof="0" dirty="0">
                  <a:ln>
                    <a:noFill/>
                  </a:ln>
                  <a:solidFill>
                    <a:srgbClr val="4D4D4D"/>
                  </a:solidFill>
                  <a:effectLst/>
                  <a:uLnTx/>
                  <a:uFillTx/>
                  <a:latin typeface="微软雅黑" pitchFamily="34" charset="-122"/>
                  <a:ea typeface="微软雅黑" pitchFamily="34" charset="-122"/>
                  <a:cs typeface="+mn-cs"/>
                </a:endParaRPr>
              </a:p>
            </p:txBody>
          </p:sp>
          <p:sp>
            <p:nvSpPr>
              <p:cNvPr id="33" name="TextBox 30"/>
              <p:cNvSpPr txBox="1">
                <a:spLocks noChangeArrowheads="1"/>
              </p:cNvSpPr>
              <p:nvPr/>
            </p:nvSpPr>
            <p:spPr bwMode="auto">
              <a:xfrm>
                <a:off x="107504" y="2478038"/>
                <a:ext cx="1728000" cy="313932"/>
              </a:xfrm>
              <a:prstGeom prst="rect">
                <a:avLst/>
              </a:prstGeom>
              <a:noFill/>
              <a:ln w="9525">
                <a:noFill/>
                <a:miter lim="800000"/>
                <a:headEnd/>
                <a:tailEnd/>
              </a:ln>
            </p:spPr>
            <p:txBody>
              <a:bodyPr>
                <a:spAutoFit/>
              </a:bodyPr>
              <a:lstStyle/>
              <a:p>
                <a:pPr marL="0" marR="0" lvl="0" indent="0" algn="ctr" defTabSz="914400" eaLnBrk="1" fontAlgn="auto" latinLnBrk="0" hangingPunct="1">
                  <a:lnSpc>
                    <a:spcPct val="120000"/>
                  </a:lnSpc>
                  <a:spcBef>
                    <a:spcPts val="0"/>
                  </a:spcBef>
                  <a:spcAft>
                    <a:spcPts val="0"/>
                  </a:spcAft>
                  <a:buClrTx/>
                  <a:buSzTx/>
                  <a:buFontTx/>
                  <a:buNone/>
                  <a:tabLst/>
                  <a:defRPr/>
                </a:pPr>
                <a:r>
                  <a:rPr kumimoji="0" lang="zh-CN" altLang="en-US" sz="1200" b="1" i="0" u="none" strike="noStrike" kern="0" cap="none" spc="0" normalizeH="0" baseline="0" noProof="0">
                    <a:ln>
                      <a:noFill/>
                    </a:ln>
                    <a:solidFill>
                      <a:srgbClr val="4D4D4D"/>
                    </a:solidFill>
                    <a:effectLst/>
                    <a:uLnTx/>
                    <a:uFillTx/>
                    <a:latin typeface="微软雅黑" pitchFamily="34" charset="-122"/>
                    <a:ea typeface="微软雅黑" pitchFamily="34" charset="-122"/>
                  </a:rPr>
                  <a:t>单击此处添加标题</a:t>
                </a:r>
              </a:p>
            </p:txBody>
          </p:sp>
          <p:sp>
            <p:nvSpPr>
              <p:cNvPr id="34" name="TextBox 33"/>
              <p:cNvSpPr txBox="1"/>
              <p:nvPr/>
            </p:nvSpPr>
            <p:spPr>
              <a:xfrm>
                <a:off x="108085" y="2801951"/>
                <a:ext cx="1726962" cy="1062110"/>
              </a:xfrm>
              <a:prstGeom prst="rect">
                <a:avLst/>
              </a:prstGeom>
              <a:noFill/>
            </p:spPr>
            <p:txBody>
              <a:bodyPr>
                <a:spAutoFit/>
              </a:bodyPr>
              <a:lstStyle/>
              <a:p>
                <a:pPr marL="0" marR="0" lvl="0" indent="0" algn="ctr" defTabSz="914400" eaLnBrk="1" fontAlgn="auto" latinLnBrk="0" hangingPunct="1">
                  <a:lnSpc>
                    <a:spcPct val="150000"/>
                  </a:lnSpc>
                  <a:spcBef>
                    <a:spcPts val="0"/>
                  </a:spcBef>
                  <a:spcAft>
                    <a:spcPts val="0"/>
                  </a:spcAft>
                  <a:buClrTx/>
                  <a:buSzTx/>
                  <a:buFontTx/>
                  <a:buNone/>
                  <a:tabLst/>
                  <a:defRPr/>
                </a:pPr>
                <a:r>
                  <a:rPr kumimoji="0" lang="zh-CN" altLang="en-US" sz="1050" b="0" i="0" u="none" strike="noStrike" kern="0" cap="none" spc="0" normalizeH="0" baseline="0" noProof="0" dirty="0">
                    <a:ln>
                      <a:noFill/>
                    </a:ln>
                    <a:solidFill>
                      <a:srgbClr val="4D4D4D"/>
                    </a:solidFill>
                    <a:effectLst/>
                    <a:uLnTx/>
                    <a:uFillTx/>
                    <a:latin typeface="微软雅黑" pitchFamily="34" charset="-122"/>
                    <a:ea typeface="微软雅黑" pitchFamily="34" charset="-122"/>
                  </a:rPr>
                  <a:t>单击此处添加段落文本单击此处添加段落文本单击此处添加段落文本单击此处添加段落文本</a:t>
                </a:r>
              </a:p>
            </p:txBody>
          </p:sp>
        </p:grpSp>
        <p:sp>
          <p:nvSpPr>
            <p:cNvPr id="9" name="矩形 8"/>
            <p:cNvSpPr/>
            <p:nvPr/>
          </p:nvSpPr>
          <p:spPr>
            <a:xfrm>
              <a:off x="7019722" y="1519722"/>
              <a:ext cx="1728550" cy="342924"/>
            </a:xfrm>
            <a:prstGeom prst="rect">
              <a:avLst/>
            </a:prstGeom>
            <a:gradFill>
              <a:gsLst>
                <a:gs pos="0">
                  <a:srgbClr val="2676FF">
                    <a:lumMod val="60000"/>
                    <a:lumOff val="40000"/>
                  </a:srgbClr>
                </a:gs>
                <a:gs pos="100000">
                  <a:srgbClr val="2676FF"/>
                </a:gs>
              </a:gsLst>
              <a:lin ang="5400000" scaled="0"/>
            </a:gradFill>
            <a:ln w="25400" cap="flat" cmpd="sng" algn="ctr">
              <a:noFill/>
              <a:prstDash val="solid"/>
            </a:ln>
            <a:effectLst>
              <a:outerShdw blurRad="50800" dist="38100" dir="5400000" algn="t" rotWithShape="0">
                <a:prstClr val="black">
                  <a:alpha val="4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tabLst/>
                <a:defRPr/>
              </a:pPr>
              <a:r>
                <a:rPr kumimoji="0" lang="en-US" altLang="zh-CN" sz="1800" b="1" i="0" u="none" strike="noStrike" kern="0" cap="none" spc="0" normalizeH="0" baseline="0" noProof="0" dirty="0">
                  <a:ln>
                    <a:noFill/>
                  </a:ln>
                  <a:solidFill>
                    <a:sysClr val="window" lastClr="FFFFFF"/>
                  </a:solidFill>
                  <a:effectLst/>
                  <a:uLnTx/>
                  <a:uFillTx/>
                  <a:latin typeface="微软雅黑" pitchFamily="34" charset="-122"/>
                  <a:ea typeface="微软雅黑" pitchFamily="34" charset="-122"/>
                  <a:cs typeface="+mn-cs"/>
                </a:rPr>
                <a:t>2012</a:t>
              </a:r>
              <a:endParaRPr kumimoji="0" lang="zh-CN" altLang="en-US" sz="1800" b="1" i="0" u="none" strike="noStrike" kern="0" cap="none" spc="0" normalizeH="0" baseline="0" noProof="0" dirty="0">
                <a:ln>
                  <a:noFill/>
                </a:ln>
                <a:solidFill>
                  <a:sysClr val="window" lastClr="FFFFFF"/>
                </a:solidFill>
                <a:effectLst/>
                <a:uLnTx/>
                <a:uFillTx/>
                <a:latin typeface="微软雅黑" pitchFamily="34" charset="-122"/>
                <a:ea typeface="微软雅黑" pitchFamily="34" charset="-122"/>
                <a:cs typeface="+mn-cs"/>
              </a:endParaRPr>
            </a:p>
          </p:txBody>
        </p:sp>
        <p:grpSp>
          <p:nvGrpSpPr>
            <p:cNvPr id="10" name="组合 33"/>
            <p:cNvGrpSpPr>
              <a:grpSpLocks/>
            </p:cNvGrpSpPr>
            <p:nvPr/>
          </p:nvGrpSpPr>
          <p:grpSpPr bwMode="auto">
            <a:xfrm>
              <a:off x="7020272" y="2022746"/>
              <a:ext cx="1728000" cy="1796777"/>
              <a:chOff x="107504" y="2371460"/>
              <a:chExt cx="1728000" cy="1796777"/>
            </a:xfrm>
          </p:grpSpPr>
          <p:sp>
            <p:nvSpPr>
              <p:cNvPr id="29" name="矩形 28"/>
              <p:cNvSpPr/>
              <p:nvPr/>
            </p:nvSpPr>
            <p:spPr>
              <a:xfrm>
                <a:off x="106954" y="2371708"/>
                <a:ext cx="1728550" cy="1797174"/>
              </a:xfrm>
              <a:prstGeom prst="rect">
                <a:avLst/>
              </a:prstGeom>
              <a:gradFill>
                <a:gsLst>
                  <a:gs pos="33000">
                    <a:srgbClr val="F9F9F9"/>
                  </a:gs>
                  <a:gs pos="100000">
                    <a:srgbClr val="D7D7D7"/>
                  </a:gs>
                </a:gsLst>
                <a:lin ang="5400000" scaled="0"/>
              </a:gradFill>
              <a:ln w="3175" cap="flat" cmpd="sng" algn="ctr">
                <a:solidFill>
                  <a:srgbClr val="EAEAEA"/>
                </a:solidFill>
                <a:prstDash val="solid"/>
              </a:ln>
              <a:effectLst>
                <a:outerShdw blurRad="50800" dist="38100" dir="5400000" algn="t" rotWithShape="0">
                  <a:prstClr val="black">
                    <a:alpha val="4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tabLst/>
                  <a:defRPr/>
                </a:pPr>
                <a:endParaRPr kumimoji="0" lang="en-US" altLang="zh-CN" sz="1200" b="0" i="0" u="none" strike="noStrike" kern="0" cap="none" spc="0" normalizeH="0" baseline="0" noProof="0" dirty="0">
                  <a:ln>
                    <a:noFill/>
                  </a:ln>
                  <a:solidFill>
                    <a:srgbClr val="4D4D4D"/>
                  </a:solidFill>
                  <a:effectLst/>
                  <a:uLnTx/>
                  <a:uFillTx/>
                  <a:latin typeface="微软雅黑" pitchFamily="34" charset="-122"/>
                  <a:ea typeface="微软雅黑" pitchFamily="34" charset="-122"/>
                  <a:cs typeface="+mn-cs"/>
                </a:endParaRPr>
              </a:p>
            </p:txBody>
          </p:sp>
          <p:sp>
            <p:nvSpPr>
              <p:cNvPr id="30" name="TextBox 35"/>
              <p:cNvSpPr txBox="1">
                <a:spLocks noChangeArrowheads="1"/>
              </p:cNvSpPr>
              <p:nvPr/>
            </p:nvSpPr>
            <p:spPr bwMode="auto">
              <a:xfrm>
                <a:off x="107504" y="2478038"/>
                <a:ext cx="1728000" cy="313932"/>
              </a:xfrm>
              <a:prstGeom prst="rect">
                <a:avLst/>
              </a:prstGeom>
              <a:noFill/>
              <a:ln w="9525">
                <a:noFill/>
                <a:miter lim="800000"/>
                <a:headEnd/>
                <a:tailEnd/>
              </a:ln>
            </p:spPr>
            <p:txBody>
              <a:bodyPr>
                <a:spAutoFit/>
              </a:bodyPr>
              <a:lstStyle/>
              <a:p>
                <a:pPr marL="0" marR="0" lvl="0" indent="0" algn="ctr" defTabSz="914400" eaLnBrk="1" fontAlgn="auto" latinLnBrk="0" hangingPunct="1">
                  <a:lnSpc>
                    <a:spcPct val="120000"/>
                  </a:lnSpc>
                  <a:spcBef>
                    <a:spcPts val="0"/>
                  </a:spcBef>
                  <a:spcAft>
                    <a:spcPts val="0"/>
                  </a:spcAft>
                  <a:buClrTx/>
                  <a:buSzTx/>
                  <a:buFontTx/>
                  <a:buNone/>
                  <a:tabLst/>
                  <a:defRPr/>
                </a:pPr>
                <a:r>
                  <a:rPr kumimoji="0" lang="zh-CN" altLang="en-US" sz="1200" b="1" i="0" u="none" strike="noStrike" kern="0" cap="none" spc="0" normalizeH="0" baseline="0" noProof="0">
                    <a:ln>
                      <a:noFill/>
                    </a:ln>
                    <a:solidFill>
                      <a:srgbClr val="4D4D4D"/>
                    </a:solidFill>
                    <a:effectLst/>
                    <a:uLnTx/>
                    <a:uFillTx/>
                    <a:latin typeface="微软雅黑" pitchFamily="34" charset="-122"/>
                    <a:ea typeface="微软雅黑" pitchFamily="34" charset="-122"/>
                  </a:rPr>
                  <a:t>单击此处添加标题</a:t>
                </a:r>
              </a:p>
            </p:txBody>
          </p:sp>
          <p:sp>
            <p:nvSpPr>
              <p:cNvPr id="31" name="TextBox 30"/>
              <p:cNvSpPr txBox="1"/>
              <p:nvPr/>
            </p:nvSpPr>
            <p:spPr>
              <a:xfrm>
                <a:off x="106954" y="2801951"/>
                <a:ext cx="1728550" cy="1062110"/>
              </a:xfrm>
              <a:prstGeom prst="rect">
                <a:avLst/>
              </a:prstGeom>
              <a:noFill/>
            </p:spPr>
            <p:txBody>
              <a:bodyPr>
                <a:spAutoFit/>
              </a:bodyPr>
              <a:lstStyle/>
              <a:p>
                <a:pPr marL="0" marR="0" lvl="0" indent="0" algn="ctr" defTabSz="914400" eaLnBrk="1" fontAlgn="auto" latinLnBrk="0" hangingPunct="1">
                  <a:lnSpc>
                    <a:spcPct val="150000"/>
                  </a:lnSpc>
                  <a:spcBef>
                    <a:spcPts val="0"/>
                  </a:spcBef>
                  <a:spcAft>
                    <a:spcPts val="0"/>
                  </a:spcAft>
                  <a:buClrTx/>
                  <a:buSzTx/>
                  <a:buFontTx/>
                  <a:buNone/>
                  <a:tabLst/>
                  <a:defRPr/>
                </a:pPr>
                <a:r>
                  <a:rPr kumimoji="0" lang="zh-CN" altLang="en-US" sz="1050" b="0" i="0" u="none" strike="noStrike" kern="0" cap="none" spc="0" normalizeH="0" baseline="0" noProof="0" dirty="0">
                    <a:ln>
                      <a:noFill/>
                    </a:ln>
                    <a:solidFill>
                      <a:srgbClr val="4D4D4D"/>
                    </a:solidFill>
                    <a:effectLst/>
                    <a:uLnTx/>
                    <a:uFillTx/>
                    <a:latin typeface="微软雅黑" pitchFamily="34" charset="-122"/>
                    <a:ea typeface="微软雅黑" pitchFamily="34" charset="-122"/>
                  </a:rPr>
                  <a:t>单击此处添加段落文本单击此处添加段落文本单击此处添加段落文本单击此处添加段落文本</a:t>
                </a:r>
              </a:p>
            </p:txBody>
          </p:sp>
        </p:grpSp>
        <p:sp>
          <p:nvSpPr>
            <p:cNvPr id="11" name="矩形 10"/>
            <p:cNvSpPr/>
            <p:nvPr/>
          </p:nvSpPr>
          <p:spPr>
            <a:xfrm>
              <a:off x="259491" y="2042045"/>
              <a:ext cx="747609" cy="1797174"/>
            </a:xfrm>
            <a:prstGeom prst="rect">
              <a:avLst/>
            </a:prstGeom>
            <a:gradFill>
              <a:gsLst>
                <a:gs pos="0">
                  <a:srgbClr val="2676FF">
                    <a:lumMod val="60000"/>
                    <a:lumOff val="40000"/>
                  </a:srgbClr>
                </a:gs>
                <a:gs pos="100000">
                  <a:srgbClr val="2676FF"/>
                </a:gs>
              </a:gsLst>
              <a:lin ang="5400000" scaled="0"/>
            </a:gradFill>
            <a:ln w="25400" cap="flat" cmpd="sng" algn="ctr">
              <a:noFill/>
              <a:prstDash val="solid"/>
            </a:ln>
            <a:effectLst>
              <a:outerShdw blurRad="50800" dist="38100" dir="5400000" algn="t" rotWithShape="0">
                <a:prstClr val="black">
                  <a:alpha val="40000"/>
                </a:prstClr>
              </a:outerShdw>
            </a:effectLst>
          </p:spPr>
          <p:txBody>
            <a:bodyPr vert="eaVert" anchor="ctr"/>
            <a:lstStyle/>
            <a:p>
              <a:pPr marL="0" marR="0" lvl="0" indent="0" algn="ctr" defTabSz="914400" eaLnBrk="1" fontAlgn="auto" latinLnBrk="0" hangingPunct="1">
                <a:lnSpc>
                  <a:spcPct val="120000"/>
                </a:lnSpc>
                <a:spcBef>
                  <a:spcPts val="0"/>
                </a:spcBef>
                <a:spcAft>
                  <a:spcPts val="0"/>
                </a:spcAft>
                <a:buClrTx/>
                <a:buSzTx/>
                <a:buFontTx/>
                <a:buNone/>
                <a:tabLst/>
                <a:defRPr/>
              </a:pPr>
              <a:r>
                <a:rPr kumimoji="0" lang="zh-CN" altLang="en-US" sz="1800" b="1" i="0" u="none" strike="noStrike" kern="0" cap="none" spc="0" normalizeH="0" baseline="0" noProof="0" dirty="0">
                  <a:ln>
                    <a:noFill/>
                  </a:ln>
                  <a:solidFill>
                    <a:sysClr val="window" lastClr="FFFFFF"/>
                  </a:solidFill>
                  <a:effectLst/>
                  <a:uLnTx/>
                  <a:uFillTx/>
                  <a:latin typeface="微软雅黑" pitchFamily="34" charset="-122"/>
                  <a:ea typeface="微软雅黑" pitchFamily="34" charset="-122"/>
                  <a:cs typeface="+mn-cs"/>
                </a:rPr>
                <a:t>添加文本</a:t>
              </a:r>
              <a:endParaRPr kumimoji="0" lang="en-US" altLang="zh-CN" sz="1800" b="1" i="0" u="none" strike="noStrike" kern="0" cap="none" spc="0" normalizeH="0" baseline="0" noProof="0" dirty="0">
                <a:ln>
                  <a:noFill/>
                </a:ln>
                <a:solidFill>
                  <a:sysClr val="window" lastClr="FFFFFF"/>
                </a:solidFill>
                <a:effectLst/>
                <a:uLnTx/>
                <a:uFillTx/>
                <a:latin typeface="微软雅黑" pitchFamily="34" charset="-122"/>
                <a:ea typeface="微软雅黑" pitchFamily="34" charset="-122"/>
                <a:cs typeface="+mn-cs"/>
              </a:endParaRPr>
            </a:p>
          </p:txBody>
        </p:sp>
        <p:grpSp>
          <p:nvGrpSpPr>
            <p:cNvPr id="12" name="组合 39"/>
            <p:cNvGrpSpPr>
              <a:grpSpLocks/>
            </p:cNvGrpSpPr>
            <p:nvPr/>
          </p:nvGrpSpPr>
          <p:grpSpPr bwMode="auto">
            <a:xfrm>
              <a:off x="1193142" y="3994841"/>
              <a:ext cx="1728000" cy="1796777"/>
              <a:chOff x="107504" y="2371460"/>
              <a:chExt cx="1728000" cy="1796777"/>
            </a:xfrm>
          </p:grpSpPr>
          <p:sp>
            <p:nvSpPr>
              <p:cNvPr id="26" name="矩形 25"/>
              <p:cNvSpPr/>
              <p:nvPr/>
            </p:nvSpPr>
            <p:spPr>
              <a:xfrm>
                <a:off x="107174" y="2371424"/>
                <a:ext cx="1728549" cy="1797174"/>
              </a:xfrm>
              <a:prstGeom prst="rect">
                <a:avLst/>
              </a:prstGeom>
              <a:gradFill>
                <a:gsLst>
                  <a:gs pos="33000">
                    <a:srgbClr val="F9F9F9"/>
                  </a:gs>
                  <a:gs pos="100000">
                    <a:srgbClr val="D7D7D7"/>
                  </a:gs>
                </a:gsLst>
                <a:lin ang="5400000" scaled="0"/>
              </a:gradFill>
              <a:ln w="3175" cap="flat" cmpd="sng" algn="ctr">
                <a:solidFill>
                  <a:srgbClr val="EAEAEA"/>
                </a:solidFill>
                <a:prstDash val="solid"/>
              </a:ln>
              <a:effectLst>
                <a:outerShdw blurRad="50800" dist="38100" dir="5400000" algn="t" rotWithShape="0">
                  <a:prstClr val="black">
                    <a:alpha val="4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tabLst/>
                  <a:defRPr/>
                </a:pPr>
                <a:endParaRPr kumimoji="0" lang="en-US" altLang="zh-CN" sz="1200" b="0" i="0" u="none" strike="noStrike" kern="0" cap="none" spc="0" normalizeH="0" baseline="0" noProof="0" dirty="0">
                  <a:ln>
                    <a:noFill/>
                  </a:ln>
                  <a:solidFill>
                    <a:srgbClr val="4D4D4D"/>
                  </a:solidFill>
                  <a:effectLst/>
                  <a:uLnTx/>
                  <a:uFillTx/>
                  <a:latin typeface="微软雅黑" pitchFamily="34" charset="-122"/>
                  <a:ea typeface="微软雅黑" pitchFamily="34" charset="-122"/>
                  <a:cs typeface="+mn-cs"/>
                </a:endParaRPr>
              </a:p>
            </p:txBody>
          </p:sp>
          <p:sp>
            <p:nvSpPr>
              <p:cNvPr id="27" name="TextBox 41"/>
              <p:cNvSpPr txBox="1">
                <a:spLocks noChangeArrowheads="1"/>
              </p:cNvSpPr>
              <p:nvPr/>
            </p:nvSpPr>
            <p:spPr bwMode="auto">
              <a:xfrm>
                <a:off x="107504" y="2478038"/>
                <a:ext cx="1728000" cy="313932"/>
              </a:xfrm>
              <a:prstGeom prst="rect">
                <a:avLst/>
              </a:prstGeom>
              <a:noFill/>
              <a:ln w="9525">
                <a:noFill/>
                <a:miter lim="800000"/>
                <a:headEnd/>
                <a:tailEnd/>
              </a:ln>
            </p:spPr>
            <p:txBody>
              <a:bodyPr>
                <a:spAutoFit/>
              </a:bodyPr>
              <a:lstStyle/>
              <a:p>
                <a:pPr marL="0" marR="0" lvl="0" indent="0" algn="ctr" defTabSz="914400" eaLnBrk="1" fontAlgn="auto" latinLnBrk="0" hangingPunct="1">
                  <a:lnSpc>
                    <a:spcPct val="120000"/>
                  </a:lnSpc>
                  <a:spcBef>
                    <a:spcPts val="0"/>
                  </a:spcBef>
                  <a:spcAft>
                    <a:spcPts val="0"/>
                  </a:spcAft>
                  <a:buClrTx/>
                  <a:buSzTx/>
                  <a:buFontTx/>
                  <a:buNone/>
                  <a:tabLst/>
                  <a:defRPr/>
                </a:pPr>
                <a:r>
                  <a:rPr kumimoji="0" lang="zh-CN" altLang="en-US" sz="1200" b="1" i="0" u="none" strike="noStrike" kern="0" cap="none" spc="0" normalizeH="0" baseline="0" noProof="0">
                    <a:ln>
                      <a:noFill/>
                    </a:ln>
                    <a:solidFill>
                      <a:srgbClr val="4D4D4D"/>
                    </a:solidFill>
                    <a:effectLst/>
                    <a:uLnTx/>
                    <a:uFillTx/>
                    <a:latin typeface="微软雅黑" pitchFamily="34" charset="-122"/>
                    <a:ea typeface="微软雅黑" pitchFamily="34" charset="-122"/>
                  </a:rPr>
                  <a:t>单击此处添加标题</a:t>
                </a:r>
              </a:p>
            </p:txBody>
          </p:sp>
          <p:sp>
            <p:nvSpPr>
              <p:cNvPr id="28" name="TextBox 27"/>
              <p:cNvSpPr txBox="1"/>
              <p:nvPr/>
            </p:nvSpPr>
            <p:spPr>
              <a:xfrm>
                <a:off x="107174" y="2801667"/>
                <a:ext cx="1728549" cy="1062110"/>
              </a:xfrm>
              <a:prstGeom prst="rect">
                <a:avLst/>
              </a:prstGeom>
              <a:noFill/>
            </p:spPr>
            <p:txBody>
              <a:bodyPr>
                <a:spAutoFit/>
              </a:bodyPr>
              <a:lstStyle/>
              <a:p>
                <a:pPr marL="0" marR="0" lvl="0" indent="0" algn="ctr" defTabSz="914400" eaLnBrk="1" fontAlgn="auto" latinLnBrk="0" hangingPunct="1">
                  <a:lnSpc>
                    <a:spcPct val="150000"/>
                  </a:lnSpc>
                  <a:spcBef>
                    <a:spcPts val="0"/>
                  </a:spcBef>
                  <a:spcAft>
                    <a:spcPts val="0"/>
                  </a:spcAft>
                  <a:buClrTx/>
                  <a:buSzTx/>
                  <a:buFontTx/>
                  <a:buNone/>
                  <a:tabLst/>
                  <a:defRPr/>
                </a:pPr>
                <a:r>
                  <a:rPr kumimoji="0" lang="zh-CN" altLang="en-US" sz="1050" b="0" i="0" u="none" strike="noStrike" kern="0" cap="none" spc="0" normalizeH="0" baseline="0" noProof="0" dirty="0">
                    <a:ln>
                      <a:noFill/>
                    </a:ln>
                    <a:solidFill>
                      <a:srgbClr val="4D4D4D"/>
                    </a:solidFill>
                    <a:effectLst/>
                    <a:uLnTx/>
                    <a:uFillTx/>
                    <a:latin typeface="微软雅黑" pitchFamily="34" charset="-122"/>
                    <a:ea typeface="微软雅黑" pitchFamily="34" charset="-122"/>
                  </a:rPr>
                  <a:t>单击此处添加段落文本单击此处添加段落文本单击此处添加段落文本单击此处添加段落文本</a:t>
                </a:r>
              </a:p>
            </p:txBody>
          </p:sp>
        </p:grpSp>
        <p:grpSp>
          <p:nvGrpSpPr>
            <p:cNvPr id="13" name="组合 43"/>
            <p:cNvGrpSpPr>
              <a:grpSpLocks/>
            </p:cNvGrpSpPr>
            <p:nvPr/>
          </p:nvGrpSpPr>
          <p:grpSpPr bwMode="auto">
            <a:xfrm>
              <a:off x="3135519" y="3994841"/>
              <a:ext cx="1728000" cy="1796777"/>
              <a:chOff x="107504" y="2371460"/>
              <a:chExt cx="1728000" cy="1796777"/>
            </a:xfrm>
          </p:grpSpPr>
          <p:sp>
            <p:nvSpPr>
              <p:cNvPr id="23" name="矩形 22"/>
              <p:cNvSpPr/>
              <p:nvPr/>
            </p:nvSpPr>
            <p:spPr>
              <a:xfrm>
                <a:off x="107630" y="2371424"/>
                <a:ext cx="1728549" cy="1797174"/>
              </a:xfrm>
              <a:prstGeom prst="rect">
                <a:avLst/>
              </a:prstGeom>
              <a:gradFill>
                <a:gsLst>
                  <a:gs pos="33000">
                    <a:srgbClr val="F9F9F9"/>
                  </a:gs>
                  <a:gs pos="100000">
                    <a:srgbClr val="D7D7D7"/>
                  </a:gs>
                </a:gsLst>
                <a:lin ang="5400000" scaled="0"/>
              </a:gradFill>
              <a:ln w="3175" cap="flat" cmpd="sng" algn="ctr">
                <a:solidFill>
                  <a:srgbClr val="EAEAEA"/>
                </a:solidFill>
                <a:prstDash val="solid"/>
              </a:ln>
              <a:effectLst>
                <a:outerShdw blurRad="50800" dist="38100" dir="5400000" algn="t" rotWithShape="0">
                  <a:prstClr val="black">
                    <a:alpha val="4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tabLst/>
                  <a:defRPr/>
                </a:pPr>
                <a:endParaRPr kumimoji="0" lang="en-US" altLang="zh-CN" sz="1200" b="0" i="0" u="none" strike="noStrike" kern="0" cap="none" spc="0" normalizeH="0" baseline="0" noProof="0" dirty="0">
                  <a:ln>
                    <a:noFill/>
                  </a:ln>
                  <a:solidFill>
                    <a:srgbClr val="4D4D4D"/>
                  </a:solidFill>
                  <a:effectLst/>
                  <a:uLnTx/>
                  <a:uFillTx/>
                  <a:latin typeface="微软雅黑" pitchFamily="34" charset="-122"/>
                  <a:ea typeface="微软雅黑" pitchFamily="34" charset="-122"/>
                  <a:cs typeface="+mn-cs"/>
                </a:endParaRPr>
              </a:p>
            </p:txBody>
          </p:sp>
          <p:sp>
            <p:nvSpPr>
              <p:cNvPr id="24" name="TextBox 45"/>
              <p:cNvSpPr txBox="1">
                <a:spLocks noChangeArrowheads="1"/>
              </p:cNvSpPr>
              <p:nvPr/>
            </p:nvSpPr>
            <p:spPr bwMode="auto">
              <a:xfrm>
                <a:off x="107504" y="2478038"/>
                <a:ext cx="1728000" cy="313932"/>
              </a:xfrm>
              <a:prstGeom prst="rect">
                <a:avLst/>
              </a:prstGeom>
              <a:noFill/>
              <a:ln w="9525">
                <a:noFill/>
                <a:miter lim="800000"/>
                <a:headEnd/>
                <a:tailEnd/>
              </a:ln>
            </p:spPr>
            <p:txBody>
              <a:bodyPr>
                <a:spAutoFit/>
              </a:bodyPr>
              <a:lstStyle/>
              <a:p>
                <a:pPr marL="0" marR="0" lvl="0" indent="0" algn="ctr" defTabSz="914400" eaLnBrk="1" fontAlgn="auto" latinLnBrk="0" hangingPunct="1">
                  <a:lnSpc>
                    <a:spcPct val="120000"/>
                  </a:lnSpc>
                  <a:spcBef>
                    <a:spcPts val="0"/>
                  </a:spcBef>
                  <a:spcAft>
                    <a:spcPts val="0"/>
                  </a:spcAft>
                  <a:buClrTx/>
                  <a:buSzTx/>
                  <a:buFontTx/>
                  <a:buNone/>
                  <a:tabLst/>
                  <a:defRPr/>
                </a:pPr>
                <a:r>
                  <a:rPr kumimoji="0" lang="zh-CN" altLang="en-US" sz="1200" b="1" i="0" u="none" strike="noStrike" kern="0" cap="none" spc="0" normalizeH="0" baseline="0" noProof="0">
                    <a:ln>
                      <a:noFill/>
                    </a:ln>
                    <a:solidFill>
                      <a:srgbClr val="4D4D4D"/>
                    </a:solidFill>
                    <a:effectLst/>
                    <a:uLnTx/>
                    <a:uFillTx/>
                    <a:latin typeface="微软雅黑" pitchFamily="34" charset="-122"/>
                    <a:ea typeface="微软雅黑" pitchFamily="34" charset="-122"/>
                  </a:rPr>
                  <a:t>单击此处添加标题</a:t>
                </a:r>
              </a:p>
            </p:txBody>
          </p:sp>
          <p:sp>
            <p:nvSpPr>
              <p:cNvPr id="25" name="TextBox 24"/>
              <p:cNvSpPr txBox="1"/>
              <p:nvPr/>
            </p:nvSpPr>
            <p:spPr>
              <a:xfrm>
                <a:off x="107630" y="2801667"/>
                <a:ext cx="1728549" cy="1062110"/>
              </a:xfrm>
              <a:prstGeom prst="rect">
                <a:avLst/>
              </a:prstGeom>
              <a:noFill/>
            </p:spPr>
            <p:txBody>
              <a:bodyPr>
                <a:spAutoFit/>
              </a:bodyPr>
              <a:lstStyle/>
              <a:p>
                <a:pPr marL="0" marR="0" lvl="0" indent="0" algn="ctr" defTabSz="914400" eaLnBrk="1" fontAlgn="auto" latinLnBrk="0" hangingPunct="1">
                  <a:lnSpc>
                    <a:spcPct val="150000"/>
                  </a:lnSpc>
                  <a:spcBef>
                    <a:spcPts val="0"/>
                  </a:spcBef>
                  <a:spcAft>
                    <a:spcPts val="0"/>
                  </a:spcAft>
                  <a:buClrTx/>
                  <a:buSzTx/>
                  <a:buFontTx/>
                  <a:buNone/>
                  <a:tabLst/>
                  <a:defRPr/>
                </a:pPr>
                <a:r>
                  <a:rPr kumimoji="0" lang="zh-CN" altLang="en-US" sz="1050" b="0" i="0" u="none" strike="noStrike" kern="0" cap="none" spc="0" normalizeH="0" baseline="0" noProof="0" dirty="0">
                    <a:ln>
                      <a:noFill/>
                    </a:ln>
                    <a:solidFill>
                      <a:srgbClr val="4D4D4D"/>
                    </a:solidFill>
                    <a:effectLst/>
                    <a:uLnTx/>
                    <a:uFillTx/>
                    <a:latin typeface="微软雅黑" pitchFamily="34" charset="-122"/>
                    <a:ea typeface="微软雅黑" pitchFamily="34" charset="-122"/>
                  </a:rPr>
                  <a:t>单击此处添加段落文本单击此处添加段落文本单击此处添加段落文本单击此处添加段落文本</a:t>
                </a:r>
              </a:p>
            </p:txBody>
          </p:sp>
        </p:grpSp>
        <p:grpSp>
          <p:nvGrpSpPr>
            <p:cNvPr id="14" name="组合 47"/>
            <p:cNvGrpSpPr>
              <a:grpSpLocks/>
            </p:cNvGrpSpPr>
            <p:nvPr/>
          </p:nvGrpSpPr>
          <p:grpSpPr bwMode="auto">
            <a:xfrm>
              <a:off x="5077896" y="3994841"/>
              <a:ext cx="1728000" cy="1796777"/>
              <a:chOff x="107504" y="2371460"/>
              <a:chExt cx="1728000" cy="1796777"/>
            </a:xfrm>
          </p:grpSpPr>
          <p:sp>
            <p:nvSpPr>
              <p:cNvPr id="20" name="矩形 19"/>
              <p:cNvSpPr/>
              <p:nvPr/>
            </p:nvSpPr>
            <p:spPr>
              <a:xfrm>
                <a:off x="108085" y="2371424"/>
                <a:ext cx="1726962" cy="1797174"/>
              </a:xfrm>
              <a:prstGeom prst="rect">
                <a:avLst/>
              </a:prstGeom>
              <a:gradFill>
                <a:gsLst>
                  <a:gs pos="33000">
                    <a:srgbClr val="F9F9F9"/>
                  </a:gs>
                  <a:gs pos="100000">
                    <a:srgbClr val="D7D7D7"/>
                  </a:gs>
                </a:gsLst>
                <a:lin ang="5400000" scaled="0"/>
              </a:gradFill>
              <a:ln w="3175" cap="flat" cmpd="sng" algn="ctr">
                <a:solidFill>
                  <a:srgbClr val="EAEAEA"/>
                </a:solidFill>
                <a:prstDash val="solid"/>
              </a:ln>
              <a:effectLst>
                <a:outerShdw blurRad="50800" dist="38100" dir="5400000" algn="t" rotWithShape="0">
                  <a:prstClr val="black">
                    <a:alpha val="4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tabLst/>
                  <a:defRPr/>
                </a:pPr>
                <a:endParaRPr kumimoji="0" lang="en-US" altLang="zh-CN" sz="1200" b="0" i="0" u="none" strike="noStrike" kern="0" cap="none" spc="0" normalizeH="0" baseline="0" noProof="0" dirty="0">
                  <a:ln>
                    <a:noFill/>
                  </a:ln>
                  <a:solidFill>
                    <a:srgbClr val="4D4D4D"/>
                  </a:solidFill>
                  <a:effectLst/>
                  <a:uLnTx/>
                  <a:uFillTx/>
                  <a:latin typeface="微软雅黑" pitchFamily="34" charset="-122"/>
                  <a:ea typeface="微软雅黑" pitchFamily="34" charset="-122"/>
                  <a:cs typeface="+mn-cs"/>
                </a:endParaRPr>
              </a:p>
            </p:txBody>
          </p:sp>
          <p:sp>
            <p:nvSpPr>
              <p:cNvPr id="21" name="TextBox 49"/>
              <p:cNvSpPr txBox="1">
                <a:spLocks noChangeArrowheads="1"/>
              </p:cNvSpPr>
              <p:nvPr/>
            </p:nvSpPr>
            <p:spPr bwMode="auto">
              <a:xfrm>
                <a:off x="107504" y="2478038"/>
                <a:ext cx="1728000" cy="313932"/>
              </a:xfrm>
              <a:prstGeom prst="rect">
                <a:avLst/>
              </a:prstGeom>
              <a:noFill/>
              <a:ln w="9525">
                <a:noFill/>
                <a:miter lim="800000"/>
                <a:headEnd/>
                <a:tailEnd/>
              </a:ln>
            </p:spPr>
            <p:txBody>
              <a:bodyPr>
                <a:spAutoFit/>
              </a:bodyPr>
              <a:lstStyle/>
              <a:p>
                <a:pPr marL="0" marR="0" lvl="0" indent="0" algn="ctr" defTabSz="914400" eaLnBrk="1" fontAlgn="auto" latinLnBrk="0" hangingPunct="1">
                  <a:lnSpc>
                    <a:spcPct val="120000"/>
                  </a:lnSpc>
                  <a:spcBef>
                    <a:spcPts val="0"/>
                  </a:spcBef>
                  <a:spcAft>
                    <a:spcPts val="0"/>
                  </a:spcAft>
                  <a:buClrTx/>
                  <a:buSzTx/>
                  <a:buFontTx/>
                  <a:buNone/>
                  <a:tabLst/>
                  <a:defRPr/>
                </a:pPr>
                <a:r>
                  <a:rPr kumimoji="0" lang="zh-CN" altLang="en-US" sz="1200" b="1" i="0" u="none" strike="noStrike" kern="0" cap="none" spc="0" normalizeH="0" baseline="0" noProof="0">
                    <a:ln>
                      <a:noFill/>
                    </a:ln>
                    <a:solidFill>
                      <a:srgbClr val="4D4D4D"/>
                    </a:solidFill>
                    <a:effectLst/>
                    <a:uLnTx/>
                    <a:uFillTx/>
                    <a:latin typeface="微软雅黑" pitchFamily="34" charset="-122"/>
                    <a:ea typeface="微软雅黑" pitchFamily="34" charset="-122"/>
                  </a:rPr>
                  <a:t>单击此处添加标题</a:t>
                </a:r>
              </a:p>
            </p:txBody>
          </p:sp>
          <p:sp>
            <p:nvSpPr>
              <p:cNvPr id="22" name="TextBox 21"/>
              <p:cNvSpPr txBox="1"/>
              <p:nvPr/>
            </p:nvSpPr>
            <p:spPr>
              <a:xfrm>
                <a:off x="108085" y="2801667"/>
                <a:ext cx="1726962" cy="1062110"/>
              </a:xfrm>
              <a:prstGeom prst="rect">
                <a:avLst/>
              </a:prstGeom>
              <a:noFill/>
            </p:spPr>
            <p:txBody>
              <a:bodyPr>
                <a:spAutoFit/>
              </a:bodyPr>
              <a:lstStyle/>
              <a:p>
                <a:pPr marL="0" marR="0" lvl="0" indent="0" algn="ctr" defTabSz="914400" eaLnBrk="1" fontAlgn="auto" latinLnBrk="0" hangingPunct="1">
                  <a:lnSpc>
                    <a:spcPct val="150000"/>
                  </a:lnSpc>
                  <a:spcBef>
                    <a:spcPts val="0"/>
                  </a:spcBef>
                  <a:spcAft>
                    <a:spcPts val="0"/>
                  </a:spcAft>
                  <a:buClrTx/>
                  <a:buSzTx/>
                  <a:buFontTx/>
                  <a:buNone/>
                  <a:tabLst/>
                  <a:defRPr/>
                </a:pPr>
                <a:r>
                  <a:rPr kumimoji="0" lang="zh-CN" altLang="en-US" sz="1050" b="0" i="0" u="none" strike="noStrike" kern="0" cap="none" spc="0" normalizeH="0" baseline="0" noProof="0" dirty="0">
                    <a:ln>
                      <a:noFill/>
                    </a:ln>
                    <a:solidFill>
                      <a:srgbClr val="4D4D4D"/>
                    </a:solidFill>
                    <a:effectLst/>
                    <a:uLnTx/>
                    <a:uFillTx/>
                    <a:latin typeface="微软雅黑" pitchFamily="34" charset="-122"/>
                    <a:ea typeface="微软雅黑" pitchFamily="34" charset="-122"/>
                  </a:rPr>
                  <a:t>单击此处添加段落文本单击此处添加段落文本单击此处添加段落文本单击此处添加段落文本</a:t>
                </a:r>
              </a:p>
            </p:txBody>
          </p:sp>
        </p:grpSp>
        <p:grpSp>
          <p:nvGrpSpPr>
            <p:cNvPr id="15" name="组合 51"/>
            <p:cNvGrpSpPr>
              <a:grpSpLocks/>
            </p:cNvGrpSpPr>
            <p:nvPr/>
          </p:nvGrpSpPr>
          <p:grpSpPr bwMode="auto">
            <a:xfrm>
              <a:off x="7020272" y="3994841"/>
              <a:ext cx="1728000" cy="1796777"/>
              <a:chOff x="107504" y="2371460"/>
              <a:chExt cx="1728000" cy="1796777"/>
            </a:xfrm>
          </p:grpSpPr>
          <p:sp>
            <p:nvSpPr>
              <p:cNvPr id="17" name="矩形 16"/>
              <p:cNvSpPr/>
              <p:nvPr/>
            </p:nvSpPr>
            <p:spPr>
              <a:xfrm>
                <a:off x="106954" y="2371424"/>
                <a:ext cx="1728550" cy="1797174"/>
              </a:xfrm>
              <a:prstGeom prst="rect">
                <a:avLst/>
              </a:prstGeom>
              <a:gradFill>
                <a:gsLst>
                  <a:gs pos="33000">
                    <a:srgbClr val="F9F9F9"/>
                  </a:gs>
                  <a:gs pos="100000">
                    <a:srgbClr val="D7D7D7"/>
                  </a:gs>
                </a:gsLst>
                <a:lin ang="5400000" scaled="0"/>
              </a:gradFill>
              <a:ln w="3175" cap="flat" cmpd="sng" algn="ctr">
                <a:solidFill>
                  <a:srgbClr val="EAEAEA"/>
                </a:solidFill>
                <a:prstDash val="solid"/>
              </a:ln>
              <a:effectLst>
                <a:outerShdw blurRad="50800" dist="38100" dir="5400000" algn="t" rotWithShape="0">
                  <a:prstClr val="black">
                    <a:alpha val="4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tabLst/>
                  <a:defRPr/>
                </a:pPr>
                <a:endParaRPr kumimoji="0" lang="en-US" altLang="zh-CN" sz="1200" b="0" i="0" u="none" strike="noStrike" kern="0" cap="none" spc="0" normalizeH="0" baseline="0" noProof="0" dirty="0">
                  <a:ln>
                    <a:noFill/>
                  </a:ln>
                  <a:solidFill>
                    <a:srgbClr val="4D4D4D"/>
                  </a:solidFill>
                  <a:effectLst/>
                  <a:uLnTx/>
                  <a:uFillTx/>
                  <a:latin typeface="微软雅黑" pitchFamily="34" charset="-122"/>
                  <a:ea typeface="微软雅黑" pitchFamily="34" charset="-122"/>
                  <a:cs typeface="+mn-cs"/>
                </a:endParaRPr>
              </a:p>
            </p:txBody>
          </p:sp>
          <p:sp>
            <p:nvSpPr>
              <p:cNvPr id="18" name="TextBox 53"/>
              <p:cNvSpPr txBox="1">
                <a:spLocks noChangeArrowheads="1"/>
              </p:cNvSpPr>
              <p:nvPr/>
            </p:nvSpPr>
            <p:spPr bwMode="auto">
              <a:xfrm>
                <a:off x="107504" y="2478038"/>
                <a:ext cx="1728000" cy="313932"/>
              </a:xfrm>
              <a:prstGeom prst="rect">
                <a:avLst/>
              </a:prstGeom>
              <a:noFill/>
              <a:ln w="9525">
                <a:noFill/>
                <a:miter lim="800000"/>
                <a:headEnd/>
                <a:tailEnd/>
              </a:ln>
            </p:spPr>
            <p:txBody>
              <a:bodyPr>
                <a:spAutoFit/>
              </a:bodyPr>
              <a:lstStyle/>
              <a:p>
                <a:pPr marL="0" marR="0" lvl="0" indent="0" algn="ctr" defTabSz="914400" eaLnBrk="1" fontAlgn="auto" latinLnBrk="0" hangingPunct="1">
                  <a:lnSpc>
                    <a:spcPct val="120000"/>
                  </a:lnSpc>
                  <a:spcBef>
                    <a:spcPts val="0"/>
                  </a:spcBef>
                  <a:spcAft>
                    <a:spcPts val="0"/>
                  </a:spcAft>
                  <a:buClrTx/>
                  <a:buSzTx/>
                  <a:buFontTx/>
                  <a:buNone/>
                  <a:tabLst/>
                  <a:defRPr/>
                </a:pPr>
                <a:r>
                  <a:rPr kumimoji="0" lang="zh-CN" altLang="en-US" sz="1200" b="1" i="0" u="none" strike="noStrike" kern="0" cap="none" spc="0" normalizeH="0" baseline="0" noProof="0">
                    <a:ln>
                      <a:noFill/>
                    </a:ln>
                    <a:solidFill>
                      <a:srgbClr val="4D4D4D"/>
                    </a:solidFill>
                    <a:effectLst/>
                    <a:uLnTx/>
                    <a:uFillTx/>
                    <a:latin typeface="微软雅黑" pitchFamily="34" charset="-122"/>
                    <a:ea typeface="微软雅黑" pitchFamily="34" charset="-122"/>
                  </a:rPr>
                  <a:t>单击此处添加标题</a:t>
                </a:r>
              </a:p>
            </p:txBody>
          </p:sp>
          <p:sp>
            <p:nvSpPr>
              <p:cNvPr id="19" name="TextBox 18"/>
              <p:cNvSpPr txBox="1"/>
              <p:nvPr/>
            </p:nvSpPr>
            <p:spPr>
              <a:xfrm>
                <a:off x="106954" y="2801667"/>
                <a:ext cx="1728550" cy="1062110"/>
              </a:xfrm>
              <a:prstGeom prst="rect">
                <a:avLst/>
              </a:prstGeom>
              <a:noFill/>
            </p:spPr>
            <p:txBody>
              <a:bodyPr>
                <a:spAutoFit/>
              </a:bodyPr>
              <a:lstStyle/>
              <a:p>
                <a:pPr marL="0" marR="0" lvl="0" indent="0" algn="ctr" defTabSz="914400" eaLnBrk="1" fontAlgn="auto" latinLnBrk="0" hangingPunct="1">
                  <a:lnSpc>
                    <a:spcPct val="150000"/>
                  </a:lnSpc>
                  <a:spcBef>
                    <a:spcPts val="0"/>
                  </a:spcBef>
                  <a:spcAft>
                    <a:spcPts val="0"/>
                  </a:spcAft>
                  <a:buClrTx/>
                  <a:buSzTx/>
                  <a:buFontTx/>
                  <a:buNone/>
                  <a:tabLst/>
                  <a:defRPr/>
                </a:pPr>
                <a:r>
                  <a:rPr kumimoji="0" lang="zh-CN" altLang="en-US" sz="1050" b="0" i="0" u="none" strike="noStrike" kern="0" cap="none" spc="0" normalizeH="0" baseline="0" noProof="0" dirty="0">
                    <a:ln>
                      <a:noFill/>
                    </a:ln>
                    <a:solidFill>
                      <a:srgbClr val="4D4D4D"/>
                    </a:solidFill>
                    <a:effectLst/>
                    <a:uLnTx/>
                    <a:uFillTx/>
                    <a:latin typeface="微软雅黑" pitchFamily="34" charset="-122"/>
                    <a:ea typeface="微软雅黑" pitchFamily="34" charset="-122"/>
                  </a:rPr>
                  <a:t>单击此处添加段落文本单击此处添加段落文本单击此处添加段落文本单击此处添加段落文本</a:t>
                </a:r>
              </a:p>
            </p:txBody>
          </p:sp>
        </p:grpSp>
        <p:sp>
          <p:nvSpPr>
            <p:cNvPr id="16" name="矩形 15"/>
            <p:cNvSpPr/>
            <p:nvPr/>
          </p:nvSpPr>
          <p:spPr>
            <a:xfrm>
              <a:off x="259491" y="4013856"/>
              <a:ext cx="747609" cy="1797174"/>
            </a:xfrm>
            <a:prstGeom prst="rect">
              <a:avLst/>
            </a:prstGeom>
            <a:gradFill>
              <a:gsLst>
                <a:gs pos="0">
                  <a:srgbClr val="2676FF">
                    <a:lumMod val="60000"/>
                    <a:lumOff val="40000"/>
                  </a:srgbClr>
                </a:gs>
                <a:gs pos="100000">
                  <a:srgbClr val="2676FF"/>
                </a:gs>
              </a:gsLst>
              <a:lin ang="5400000" scaled="0"/>
            </a:gradFill>
            <a:ln w="25400" cap="flat" cmpd="sng" algn="ctr">
              <a:noFill/>
              <a:prstDash val="solid"/>
            </a:ln>
            <a:effectLst>
              <a:outerShdw blurRad="50800" dist="38100" dir="5400000" algn="t" rotWithShape="0">
                <a:prstClr val="black">
                  <a:alpha val="40000"/>
                </a:prstClr>
              </a:outerShdw>
            </a:effectLst>
          </p:spPr>
          <p:txBody>
            <a:bodyPr vert="eaVert" anchor="ctr"/>
            <a:lstStyle/>
            <a:p>
              <a:pPr marL="0" marR="0" lvl="0" indent="0" algn="ctr" defTabSz="914400" eaLnBrk="1" fontAlgn="auto" latinLnBrk="0" hangingPunct="1">
                <a:lnSpc>
                  <a:spcPct val="120000"/>
                </a:lnSpc>
                <a:spcBef>
                  <a:spcPts val="0"/>
                </a:spcBef>
                <a:spcAft>
                  <a:spcPts val="0"/>
                </a:spcAft>
                <a:buClrTx/>
                <a:buSzTx/>
                <a:buFontTx/>
                <a:buNone/>
                <a:tabLst/>
                <a:defRPr/>
              </a:pPr>
              <a:r>
                <a:rPr kumimoji="0" lang="zh-CN" altLang="en-US" sz="1800" b="1" i="0" u="none" strike="noStrike" kern="0" cap="none" spc="0" normalizeH="0" baseline="0" noProof="0" dirty="0">
                  <a:ln>
                    <a:noFill/>
                  </a:ln>
                  <a:solidFill>
                    <a:sysClr val="window" lastClr="FFFFFF"/>
                  </a:solidFill>
                  <a:effectLst/>
                  <a:uLnTx/>
                  <a:uFillTx/>
                  <a:latin typeface="微软雅黑" pitchFamily="34" charset="-122"/>
                  <a:ea typeface="微软雅黑" pitchFamily="34" charset="-122"/>
                  <a:cs typeface="+mn-cs"/>
                </a:rPr>
                <a:t>添加文本</a:t>
              </a:r>
              <a:endParaRPr kumimoji="0" lang="en-US" altLang="zh-CN" sz="1800" b="1" i="0" u="none" strike="noStrike" kern="0" cap="none" spc="0" normalizeH="0" baseline="0" noProof="0" dirty="0">
                <a:ln>
                  <a:noFill/>
                </a:ln>
                <a:solidFill>
                  <a:sysClr val="window" lastClr="FFFFFF"/>
                </a:solidFill>
                <a:effectLst/>
                <a:uLnTx/>
                <a:uFillTx/>
                <a:latin typeface="微软雅黑" pitchFamily="34" charset="-122"/>
                <a:ea typeface="微软雅黑" pitchFamily="34" charset="-122"/>
                <a:cs typeface="+mn-cs"/>
              </a:endParaRPr>
            </a:p>
          </p:txBody>
        </p:sp>
      </p:grpSp>
    </p:spTree>
    <p:extLst>
      <p:ext uri="{BB962C8B-B14F-4D97-AF65-F5344CB8AC3E}">
        <p14:creationId xmlns:p14="http://schemas.microsoft.com/office/powerpoint/2010/main" val="2445732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E13D0704E7463D7F58C3C1A3904193E1">
  <a:themeElements>
    <a:clrScheme name="SoEasy_变色">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B2B2B2"/>
      </a:accent6>
      <a:hlink>
        <a:srgbClr val="5F5F5F"/>
      </a:hlink>
      <a:folHlink>
        <a:srgbClr val="919191"/>
      </a:folHlink>
    </a:clrScheme>
    <a:fontScheme name="自定义 2">
      <a:majorFont>
        <a:latin typeface="Cambria"/>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485</TotalTime>
  <Words>217</Words>
  <Application>Microsoft Office PowerPoint</Application>
  <PresentationFormat>全屏显示(4:3)</PresentationFormat>
  <Paragraphs>24</Paragraphs>
  <Slides>1</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vt:i4>
      </vt:variant>
    </vt:vector>
  </HeadingPairs>
  <TitlesOfParts>
    <vt:vector size="7" baseType="lpstr">
      <vt:lpstr>宋体</vt:lpstr>
      <vt:lpstr>微软雅黑</vt:lpstr>
      <vt:lpstr>Arial</vt:lpstr>
      <vt:lpstr>Calibri</vt:lpstr>
      <vt:lpstr>Cambria</vt:lpstr>
      <vt:lpstr>E13D0704E7463D7F58C3C1A3904193E1</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pptfans</dc:title>
  <dc:subject/>
  <dc:creator/>
  <cp:keywords/>
  <dc:description/>
  <cp:lastModifiedBy>Windows 用户</cp:lastModifiedBy>
  <cp:revision>64</cp:revision>
  <dcterms:created xsi:type="dcterms:W3CDTF">2012-07-20T03:07:30Z</dcterms:created>
  <dcterms:modified xsi:type="dcterms:W3CDTF">2013-05-20T10:20:18Z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pptfans</vt:lpwstr>
  </property>
  <property fmtid="{D5CDD505-2E9C-101B-9397-08002B2CF9AE}" pid="3" name="SlideDescription">
    <vt:lpwstr/>
  </property>
</Properties>
</file>