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E75B3-2525-4188-9B41-03B97D9191C1}" type="datetimeFigureOut">
              <a:rPr lang="zh-CN" altLang="en-US" smtClean="0"/>
              <a:t>2013/5/20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2B9C1-675B-4E23-9695-3E0F364667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8839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86-F5B0-452D-B02B-CF1A72D8DA1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7278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353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04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6"/>
          <p:cNvSpPr>
            <a:spLocks/>
          </p:cNvSpPr>
          <p:nvPr/>
        </p:nvSpPr>
        <p:spPr bwMode="gray">
          <a:xfrm flipH="1">
            <a:off x="2276475" y="1514475"/>
            <a:ext cx="2062472" cy="1728788"/>
          </a:xfrm>
          <a:custGeom>
            <a:avLst/>
            <a:gdLst/>
            <a:ahLst/>
            <a:cxnLst/>
            <a:rect l="l" t="t" r="r" b="b"/>
            <a:pathLst>
              <a:path w="2062472" h="1728788">
                <a:moveTo>
                  <a:pt x="1495298" y="0"/>
                </a:moveTo>
                <a:cubicBezTo>
                  <a:pt x="748599" y="0"/>
                  <a:pt x="3488" y="0"/>
                  <a:pt x="3488" y="0"/>
                </a:cubicBezTo>
                <a:cubicBezTo>
                  <a:pt x="3488" y="70"/>
                  <a:pt x="1588" y="370274"/>
                  <a:pt x="0" y="825191"/>
                </a:cubicBezTo>
                <a:cubicBezTo>
                  <a:pt x="474918" y="879678"/>
                  <a:pt x="852296" y="1254707"/>
                  <a:pt x="910486" y="1728788"/>
                </a:cubicBezTo>
                <a:cubicBezTo>
                  <a:pt x="1534856" y="1728788"/>
                  <a:pt x="2062472" y="1728788"/>
                  <a:pt x="2062472" y="1728788"/>
                </a:cubicBezTo>
                <a:cubicBezTo>
                  <a:pt x="2062472" y="1728685"/>
                  <a:pt x="2059294" y="1133608"/>
                  <a:pt x="2057706" y="540246"/>
                </a:cubicBezTo>
                <a:cubicBezTo>
                  <a:pt x="2048174" y="257260"/>
                  <a:pt x="1843228" y="0"/>
                  <a:pt x="1495298" y="0"/>
                </a:cubicBezTo>
                <a:close/>
              </a:path>
            </a:pathLst>
          </a:custGeom>
          <a:gradFill rotWithShape="1">
            <a:gsLst>
              <a:gs pos="0">
                <a:srgbClr val="F9F9F9"/>
              </a:gs>
              <a:gs pos="100000">
                <a:srgbClr val="EAEAEA"/>
              </a:gs>
            </a:gsLst>
            <a:lin ang="5400000" scaled="1"/>
          </a:gradFill>
          <a:ln w="3175">
            <a:solidFill>
              <a:srgbClr val="EAEAE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Freeform 26"/>
          <p:cNvSpPr>
            <a:spLocks/>
          </p:cNvSpPr>
          <p:nvPr/>
        </p:nvSpPr>
        <p:spPr bwMode="gray">
          <a:xfrm flipH="1">
            <a:off x="3427602" y="2341563"/>
            <a:ext cx="911764" cy="903597"/>
          </a:xfrm>
          <a:custGeom>
            <a:avLst/>
            <a:gdLst/>
            <a:ahLst/>
            <a:cxnLst/>
            <a:rect l="l" t="t" r="r" b="b"/>
            <a:pathLst>
              <a:path w="911764" h="903597">
                <a:moveTo>
                  <a:pt x="1278" y="0"/>
                </a:moveTo>
                <a:cubicBezTo>
                  <a:pt x="802" y="133383"/>
                  <a:pt x="360" y="274049"/>
                  <a:pt x="0" y="414803"/>
                </a:cubicBezTo>
                <a:cubicBezTo>
                  <a:pt x="0" y="744096"/>
                  <a:pt x="228776" y="893307"/>
                  <a:pt x="481383" y="903597"/>
                </a:cubicBezTo>
                <a:cubicBezTo>
                  <a:pt x="626469" y="903597"/>
                  <a:pt x="771556" y="903597"/>
                  <a:pt x="911764" y="903597"/>
                </a:cubicBezTo>
                <a:cubicBezTo>
                  <a:pt x="853574" y="429516"/>
                  <a:pt x="476196" y="54487"/>
                  <a:pt x="1278" y="0"/>
                </a:cubicBezTo>
                <a:close/>
              </a:path>
            </a:pathLst>
          </a:custGeom>
          <a:gradFill rotWithShape="1">
            <a:gsLst>
              <a:gs pos="0">
                <a:srgbClr val="2676FF">
                  <a:lumMod val="75000"/>
                </a:srgbClr>
              </a:gs>
              <a:gs pos="100000">
                <a:srgbClr val="2676FF"/>
              </a:gs>
            </a:gsLst>
            <a:lin ang="18900000" scaled="1"/>
          </a:gradFill>
          <a:ln w="28575" cmpd="sng">
            <a:noFill/>
            <a:round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Text Box 31"/>
          <p:cNvSpPr txBox="1">
            <a:spLocks noChangeArrowheads="1"/>
          </p:cNvSpPr>
          <p:nvPr/>
        </p:nvSpPr>
        <p:spPr bwMode="white">
          <a:xfrm>
            <a:off x="2511363" y="1796600"/>
            <a:ext cx="1579562" cy="787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rgbClr val="95C583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1600" i="0" dirty="0" smtClean="0">
                <a:solidFill>
                  <a:srgbClr val="888888"/>
                </a:solidFill>
                <a:latin typeface="微软雅黑" pitchFamily="34" charset="-122"/>
                <a:ea typeface="微软雅黑" pitchFamily="34" charset="-122"/>
                <a:cs typeface="Arial" charset="0"/>
              </a:rPr>
              <a:t>点击此处添加文本说明文字</a:t>
            </a:r>
            <a:endParaRPr lang="en-US" altLang="zh-CN" sz="1600" i="0" dirty="0">
              <a:solidFill>
                <a:srgbClr val="888888"/>
              </a:solidFill>
              <a:latin typeface="微软雅黑" pitchFamily="34" charset="-122"/>
              <a:ea typeface="微软雅黑" pitchFamily="34" charset="-122"/>
              <a:cs typeface="Arial" charset="0"/>
            </a:endParaRPr>
          </a:p>
        </p:txBody>
      </p:sp>
      <p:sp>
        <p:nvSpPr>
          <p:cNvPr id="5" name="Rectangle 35"/>
          <p:cNvSpPr>
            <a:spLocks noChangeArrowheads="1"/>
          </p:cNvSpPr>
          <p:nvPr/>
        </p:nvSpPr>
        <p:spPr bwMode="gray">
          <a:xfrm>
            <a:off x="3762821" y="2636912"/>
            <a:ext cx="3674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cs typeface="Arial" charset="0"/>
              </a:rPr>
              <a:t>1</a:t>
            </a:r>
          </a:p>
        </p:txBody>
      </p:sp>
      <p:sp>
        <p:nvSpPr>
          <p:cNvPr id="6" name="Freeform 27"/>
          <p:cNvSpPr>
            <a:spLocks/>
          </p:cNvSpPr>
          <p:nvPr/>
        </p:nvSpPr>
        <p:spPr bwMode="gray">
          <a:xfrm>
            <a:off x="4591503" y="1521650"/>
            <a:ext cx="2062472" cy="1728788"/>
          </a:xfrm>
          <a:custGeom>
            <a:avLst/>
            <a:gdLst/>
            <a:ahLst/>
            <a:cxnLst/>
            <a:rect l="l" t="t" r="r" b="b"/>
            <a:pathLst>
              <a:path w="2062472" h="1728788">
                <a:moveTo>
                  <a:pt x="3488" y="0"/>
                </a:moveTo>
                <a:cubicBezTo>
                  <a:pt x="3488" y="0"/>
                  <a:pt x="748599" y="0"/>
                  <a:pt x="1495298" y="0"/>
                </a:cubicBezTo>
                <a:cubicBezTo>
                  <a:pt x="1843228" y="0"/>
                  <a:pt x="2048174" y="257260"/>
                  <a:pt x="2057706" y="540246"/>
                </a:cubicBezTo>
                <a:cubicBezTo>
                  <a:pt x="2059295" y="1133591"/>
                  <a:pt x="2062472" y="1728650"/>
                  <a:pt x="2062472" y="1728788"/>
                </a:cubicBezTo>
                <a:cubicBezTo>
                  <a:pt x="2062472" y="1728788"/>
                  <a:pt x="1535751" y="1728788"/>
                  <a:pt x="912075" y="1728788"/>
                </a:cubicBezTo>
                <a:cubicBezTo>
                  <a:pt x="853819" y="1254176"/>
                  <a:pt x="475662" y="878838"/>
                  <a:pt x="0" y="824948"/>
                </a:cubicBezTo>
                <a:cubicBezTo>
                  <a:pt x="1589" y="370147"/>
                  <a:pt x="3488" y="77"/>
                  <a:pt x="3488" y="0"/>
                </a:cubicBezTo>
                <a:close/>
              </a:path>
            </a:pathLst>
          </a:custGeom>
          <a:gradFill rotWithShape="1">
            <a:gsLst>
              <a:gs pos="0">
                <a:srgbClr val="F9F9F9"/>
              </a:gs>
              <a:gs pos="100000">
                <a:srgbClr val="EAEAEA"/>
              </a:gs>
            </a:gsLst>
            <a:lin ang="5400000" scaled="1"/>
          </a:gradFill>
          <a:ln w="3175">
            <a:solidFill>
              <a:srgbClr val="EAEAE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Freeform 27"/>
          <p:cNvSpPr>
            <a:spLocks/>
          </p:cNvSpPr>
          <p:nvPr/>
        </p:nvSpPr>
        <p:spPr bwMode="gray">
          <a:xfrm>
            <a:off x="4587876" y="2348948"/>
            <a:ext cx="913353" cy="903840"/>
          </a:xfrm>
          <a:custGeom>
            <a:avLst/>
            <a:gdLst/>
            <a:ahLst/>
            <a:cxnLst/>
            <a:rect l="l" t="t" r="r" b="b"/>
            <a:pathLst>
              <a:path w="913353" h="903840">
                <a:moveTo>
                  <a:pt x="1278" y="0"/>
                </a:moveTo>
                <a:cubicBezTo>
                  <a:pt x="476940" y="53890"/>
                  <a:pt x="855097" y="429228"/>
                  <a:pt x="913353" y="903840"/>
                </a:cubicBezTo>
                <a:cubicBezTo>
                  <a:pt x="772653" y="903840"/>
                  <a:pt x="627018" y="903840"/>
                  <a:pt x="481383" y="903840"/>
                </a:cubicBezTo>
                <a:cubicBezTo>
                  <a:pt x="228776" y="893550"/>
                  <a:pt x="0" y="744339"/>
                  <a:pt x="0" y="415046"/>
                </a:cubicBezTo>
                <a:cubicBezTo>
                  <a:pt x="361" y="274207"/>
                  <a:pt x="803" y="133456"/>
                  <a:pt x="1278" y="0"/>
                </a:cubicBezTo>
                <a:close/>
              </a:path>
            </a:pathLst>
          </a:custGeom>
          <a:gradFill rotWithShape="1">
            <a:gsLst>
              <a:gs pos="0">
                <a:srgbClr val="2676FF">
                  <a:lumMod val="75000"/>
                </a:srgbClr>
              </a:gs>
              <a:gs pos="100000">
                <a:srgbClr val="2676FF"/>
              </a:gs>
            </a:gsLst>
            <a:lin ang="18900000" scaled="1"/>
          </a:gradFill>
          <a:ln w="28575" cmpd="sng">
            <a:noFill/>
            <a:round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Rectangle 36"/>
          <p:cNvSpPr>
            <a:spLocks noChangeArrowheads="1"/>
          </p:cNvSpPr>
          <p:nvPr/>
        </p:nvSpPr>
        <p:spPr bwMode="gray">
          <a:xfrm>
            <a:off x="4866134" y="2636912"/>
            <a:ext cx="3674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cs typeface="Arial" charset="0"/>
              </a:rPr>
              <a:t>2</a:t>
            </a:r>
          </a:p>
        </p:txBody>
      </p:sp>
      <p:sp>
        <p:nvSpPr>
          <p:cNvPr id="9" name="Text Box 31"/>
          <p:cNvSpPr txBox="1">
            <a:spLocks noChangeArrowheads="1"/>
          </p:cNvSpPr>
          <p:nvPr/>
        </p:nvSpPr>
        <p:spPr bwMode="white">
          <a:xfrm>
            <a:off x="4838701" y="1796600"/>
            <a:ext cx="1579562" cy="787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rgbClr val="95C583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1600" i="0" dirty="0" smtClean="0">
                <a:solidFill>
                  <a:srgbClr val="888888"/>
                </a:solidFill>
                <a:latin typeface="微软雅黑" pitchFamily="34" charset="-122"/>
                <a:ea typeface="微软雅黑" pitchFamily="34" charset="-122"/>
                <a:cs typeface="Arial" charset="0"/>
              </a:rPr>
              <a:t>点击此处添加文本说明文字</a:t>
            </a:r>
            <a:endParaRPr lang="en-US" altLang="zh-CN" sz="1600" i="0" dirty="0">
              <a:solidFill>
                <a:srgbClr val="888888"/>
              </a:solidFill>
              <a:latin typeface="微软雅黑" pitchFamily="34" charset="-122"/>
              <a:ea typeface="微软雅黑" pitchFamily="34" charset="-122"/>
              <a:cs typeface="Arial" charset="0"/>
            </a:endParaRPr>
          </a:p>
        </p:txBody>
      </p:sp>
      <p:sp>
        <p:nvSpPr>
          <p:cNvPr id="10" name="Freeform 29"/>
          <p:cNvSpPr>
            <a:spLocks/>
          </p:cNvSpPr>
          <p:nvPr/>
        </p:nvSpPr>
        <p:spPr bwMode="gray">
          <a:xfrm flipH="1">
            <a:off x="4580732" y="3539015"/>
            <a:ext cx="2063750" cy="1728787"/>
          </a:xfrm>
          <a:custGeom>
            <a:avLst/>
            <a:gdLst/>
            <a:ahLst/>
            <a:cxnLst/>
            <a:rect l="l" t="t" r="r" b="b"/>
            <a:pathLst>
              <a:path w="2063750" h="1728787">
                <a:moveTo>
                  <a:pt x="1154271" y="0"/>
                </a:moveTo>
                <a:cubicBezTo>
                  <a:pt x="537963" y="0"/>
                  <a:pt x="4766" y="0"/>
                  <a:pt x="4766" y="0"/>
                </a:cubicBezTo>
                <a:cubicBezTo>
                  <a:pt x="4766" y="41"/>
                  <a:pt x="1589" y="619160"/>
                  <a:pt x="0" y="1239993"/>
                </a:cubicBezTo>
                <a:cubicBezTo>
                  <a:pt x="0" y="1569286"/>
                  <a:pt x="228776" y="1718497"/>
                  <a:pt x="481383" y="1728787"/>
                </a:cubicBezTo>
                <a:cubicBezTo>
                  <a:pt x="1272567" y="1728787"/>
                  <a:pt x="2063750" y="1728787"/>
                  <a:pt x="2063750" y="1728787"/>
                </a:cubicBezTo>
                <a:cubicBezTo>
                  <a:pt x="2063750" y="1728708"/>
                  <a:pt x="2061676" y="1340233"/>
                  <a:pt x="2060054" y="878071"/>
                </a:cubicBezTo>
                <a:cubicBezTo>
                  <a:pt x="1594063" y="824270"/>
                  <a:pt x="1222154" y="461794"/>
                  <a:pt x="1154271" y="0"/>
                </a:cubicBezTo>
                <a:close/>
              </a:path>
            </a:pathLst>
          </a:custGeom>
          <a:gradFill rotWithShape="1">
            <a:gsLst>
              <a:gs pos="0">
                <a:srgbClr val="F9F9F9"/>
              </a:gs>
              <a:gs pos="100000">
                <a:srgbClr val="EAEAEA"/>
              </a:gs>
            </a:gsLst>
            <a:lin ang="5400000" scaled="1"/>
          </a:gradFill>
          <a:ln w="3175">
            <a:solidFill>
              <a:srgbClr val="EAEAE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Freeform 29"/>
          <p:cNvSpPr>
            <a:spLocks/>
          </p:cNvSpPr>
          <p:nvPr/>
        </p:nvSpPr>
        <p:spPr bwMode="gray">
          <a:xfrm flipH="1">
            <a:off x="4584180" y="3538538"/>
            <a:ext cx="905783" cy="878071"/>
          </a:xfrm>
          <a:custGeom>
            <a:avLst/>
            <a:gdLst/>
            <a:ahLst/>
            <a:cxnLst/>
            <a:rect l="l" t="t" r="r" b="b"/>
            <a:pathLst>
              <a:path w="905783" h="878071">
                <a:moveTo>
                  <a:pt x="342305" y="0"/>
                </a:moveTo>
                <a:cubicBezTo>
                  <a:pt x="227259" y="0"/>
                  <a:pt x="112251" y="0"/>
                  <a:pt x="0" y="0"/>
                </a:cubicBezTo>
                <a:cubicBezTo>
                  <a:pt x="67883" y="461794"/>
                  <a:pt x="439792" y="824270"/>
                  <a:pt x="905783" y="878071"/>
                </a:cubicBezTo>
                <a:cubicBezTo>
                  <a:pt x="905382" y="768217"/>
                  <a:pt x="905018" y="654200"/>
                  <a:pt x="904713" y="540246"/>
                </a:cubicBezTo>
                <a:cubicBezTo>
                  <a:pt x="895181" y="257260"/>
                  <a:pt x="690235" y="0"/>
                  <a:pt x="342305" y="0"/>
                </a:cubicBezTo>
                <a:close/>
              </a:path>
            </a:pathLst>
          </a:custGeom>
          <a:gradFill rotWithShape="1">
            <a:gsLst>
              <a:gs pos="100000">
                <a:srgbClr val="2676FF">
                  <a:lumMod val="75000"/>
                </a:srgbClr>
              </a:gs>
              <a:gs pos="0">
                <a:srgbClr val="2676FF"/>
              </a:gs>
            </a:gsLst>
            <a:lin ang="18900000" scaled="1"/>
          </a:gradFill>
          <a:ln w="28575" cmpd="sng">
            <a:noFill/>
            <a:round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Rectangle 38"/>
          <p:cNvSpPr>
            <a:spLocks noChangeArrowheads="1"/>
          </p:cNvSpPr>
          <p:nvPr/>
        </p:nvSpPr>
        <p:spPr bwMode="gray">
          <a:xfrm>
            <a:off x="4866134" y="3683994"/>
            <a:ext cx="3674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cs typeface="Arial" charset="0"/>
              </a:rPr>
              <a:t>3</a:t>
            </a:r>
          </a:p>
        </p:txBody>
      </p:sp>
      <p:sp>
        <p:nvSpPr>
          <p:cNvPr id="13" name="Text Box 31"/>
          <p:cNvSpPr txBox="1">
            <a:spLocks noChangeArrowheads="1"/>
          </p:cNvSpPr>
          <p:nvPr/>
        </p:nvSpPr>
        <p:spPr bwMode="white">
          <a:xfrm>
            <a:off x="4838701" y="4204616"/>
            <a:ext cx="1579562" cy="787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rgbClr val="95C583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1600" i="0" dirty="0" smtClean="0">
                <a:solidFill>
                  <a:srgbClr val="888888"/>
                </a:solidFill>
                <a:latin typeface="微软雅黑" pitchFamily="34" charset="-122"/>
                <a:ea typeface="微软雅黑" pitchFamily="34" charset="-122"/>
                <a:cs typeface="Arial" charset="0"/>
              </a:rPr>
              <a:t>点击此处添加文本说明文字</a:t>
            </a:r>
            <a:endParaRPr lang="en-US" altLang="zh-CN" sz="1600" i="0" dirty="0">
              <a:solidFill>
                <a:srgbClr val="888888"/>
              </a:solidFill>
              <a:latin typeface="微软雅黑" pitchFamily="34" charset="-122"/>
              <a:ea typeface="微软雅黑" pitchFamily="34" charset="-122"/>
              <a:cs typeface="Arial" charset="0"/>
            </a:endParaRPr>
          </a:p>
        </p:txBody>
      </p:sp>
      <p:sp>
        <p:nvSpPr>
          <p:cNvPr id="14" name="Freeform 28"/>
          <p:cNvSpPr>
            <a:spLocks/>
          </p:cNvSpPr>
          <p:nvPr/>
        </p:nvSpPr>
        <p:spPr bwMode="gray">
          <a:xfrm>
            <a:off x="2269363" y="3541396"/>
            <a:ext cx="2063750" cy="1728787"/>
          </a:xfrm>
          <a:custGeom>
            <a:avLst/>
            <a:gdLst/>
            <a:ahLst/>
            <a:cxnLst/>
            <a:rect l="l" t="t" r="r" b="b"/>
            <a:pathLst>
              <a:path w="2063750" h="1728787">
                <a:moveTo>
                  <a:pt x="4766" y="0"/>
                </a:moveTo>
                <a:cubicBezTo>
                  <a:pt x="4766" y="0"/>
                  <a:pt x="538879" y="0"/>
                  <a:pt x="1155860" y="0"/>
                </a:cubicBezTo>
                <a:cubicBezTo>
                  <a:pt x="1223664" y="461267"/>
                  <a:pt x="1594802" y="823441"/>
                  <a:pt x="2060053" y="877828"/>
                </a:cubicBezTo>
                <a:cubicBezTo>
                  <a:pt x="2061675" y="1340121"/>
                  <a:pt x="2063750" y="1728749"/>
                  <a:pt x="2063750" y="1728787"/>
                </a:cubicBezTo>
                <a:cubicBezTo>
                  <a:pt x="2063750" y="1728787"/>
                  <a:pt x="1272567" y="1728787"/>
                  <a:pt x="481383" y="1728787"/>
                </a:cubicBezTo>
                <a:cubicBezTo>
                  <a:pt x="228776" y="1718497"/>
                  <a:pt x="0" y="1569286"/>
                  <a:pt x="0" y="1239993"/>
                </a:cubicBezTo>
                <a:cubicBezTo>
                  <a:pt x="1589" y="619162"/>
                  <a:pt x="4766" y="45"/>
                  <a:pt x="4766" y="0"/>
                </a:cubicBezTo>
                <a:close/>
              </a:path>
            </a:pathLst>
          </a:custGeom>
          <a:gradFill rotWithShape="1">
            <a:gsLst>
              <a:gs pos="0">
                <a:srgbClr val="F9F9F9"/>
              </a:gs>
              <a:gs pos="100000">
                <a:srgbClr val="EAEAEA"/>
              </a:gs>
            </a:gsLst>
            <a:lin ang="5400000" scaled="1"/>
          </a:gradFill>
          <a:ln w="3175">
            <a:solidFill>
              <a:srgbClr val="EAEAE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" name="Freeform 28"/>
          <p:cNvSpPr>
            <a:spLocks/>
          </p:cNvSpPr>
          <p:nvPr/>
        </p:nvSpPr>
        <p:spPr bwMode="gray">
          <a:xfrm>
            <a:off x="3429986" y="3538538"/>
            <a:ext cx="904193" cy="877828"/>
          </a:xfrm>
          <a:custGeom>
            <a:avLst/>
            <a:gdLst/>
            <a:ahLst/>
            <a:cxnLst/>
            <a:rect l="l" t="t" r="r" b="b"/>
            <a:pathLst>
              <a:path w="904193" h="877828">
                <a:moveTo>
                  <a:pt x="0" y="0"/>
                </a:moveTo>
                <a:cubicBezTo>
                  <a:pt x="111747" y="0"/>
                  <a:pt x="226213" y="0"/>
                  <a:pt x="340716" y="0"/>
                </a:cubicBezTo>
                <a:cubicBezTo>
                  <a:pt x="688646" y="0"/>
                  <a:pt x="893592" y="257260"/>
                  <a:pt x="903124" y="540246"/>
                </a:cubicBezTo>
                <a:cubicBezTo>
                  <a:pt x="903429" y="654116"/>
                  <a:pt x="903792" y="768049"/>
                  <a:pt x="904193" y="877828"/>
                </a:cubicBezTo>
                <a:cubicBezTo>
                  <a:pt x="438942" y="823441"/>
                  <a:pt x="67804" y="461267"/>
                  <a:pt x="0" y="0"/>
                </a:cubicBezTo>
                <a:close/>
              </a:path>
            </a:pathLst>
          </a:custGeom>
          <a:gradFill rotWithShape="1">
            <a:gsLst>
              <a:gs pos="100000">
                <a:srgbClr val="2676FF">
                  <a:lumMod val="75000"/>
                </a:srgbClr>
              </a:gs>
              <a:gs pos="0">
                <a:srgbClr val="2676FF"/>
              </a:gs>
            </a:gsLst>
            <a:lin ang="18900000" scaled="1"/>
          </a:gradFill>
          <a:ln w="28575" cmpd="sng">
            <a:noFill/>
            <a:round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Rectangle 37"/>
          <p:cNvSpPr>
            <a:spLocks noChangeArrowheads="1"/>
          </p:cNvSpPr>
          <p:nvPr/>
        </p:nvSpPr>
        <p:spPr bwMode="gray">
          <a:xfrm>
            <a:off x="3750946" y="3683994"/>
            <a:ext cx="36740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cs typeface="Arial" charset="0"/>
              </a:rPr>
              <a:t>4</a:t>
            </a:r>
          </a:p>
        </p:txBody>
      </p:sp>
      <p:sp>
        <p:nvSpPr>
          <p:cNvPr id="17" name="Text Box 31"/>
          <p:cNvSpPr txBox="1">
            <a:spLocks noChangeArrowheads="1"/>
          </p:cNvSpPr>
          <p:nvPr/>
        </p:nvSpPr>
        <p:spPr bwMode="white">
          <a:xfrm>
            <a:off x="2516219" y="4192741"/>
            <a:ext cx="1579562" cy="787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rgbClr val="95C583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1600" i="0" dirty="0" smtClean="0">
                <a:solidFill>
                  <a:srgbClr val="888888"/>
                </a:solidFill>
                <a:latin typeface="微软雅黑" pitchFamily="34" charset="-122"/>
                <a:ea typeface="微软雅黑" pitchFamily="34" charset="-122"/>
                <a:cs typeface="Arial" charset="0"/>
              </a:rPr>
              <a:t>点击此处添加文本说明文字</a:t>
            </a:r>
            <a:endParaRPr lang="en-US" altLang="zh-CN" sz="1600" i="0" dirty="0">
              <a:solidFill>
                <a:srgbClr val="888888"/>
              </a:solidFill>
              <a:latin typeface="微软雅黑" pitchFamily="34" charset="-122"/>
              <a:ea typeface="微软雅黑" pitchFamily="34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71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13D0704E7463D7F58C3C1A3904193E1">
  <a:themeElements>
    <a:clrScheme name="SoEasy_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B2B2B2"/>
      </a:accent6>
      <a:hlink>
        <a:srgbClr val="5F5F5F"/>
      </a:hlink>
      <a:folHlink>
        <a:srgbClr val="919191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45</Words>
  <Application>Microsoft Office PowerPoint</Application>
  <PresentationFormat>全屏显示(4:3)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Cambria</vt:lpstr>
      <vt:lpstr>E13D0704E7463D7F58C3C1A3904193E1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</dc:title>
  <dc:subject/>
  <dc:creator/>
  <cp:keywords/>
  <dc:description/>
  <cp:lastModifiedBy>Windows 用户</cp:lastModifiedBy>
  <cp:revision>64</cp:revision>
  <dcterms:created xsi:type="dcterms:W3CDTF">2012-07-20T03:07:30Z</dcterms:created>
  <dcterms:modified xsi:type="dcterms:W3CDTF">2013-05-20T10:20:18Z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</vt:lpwstr>
  </property>
  <property fmtid="{D5CDD505-2E9C-101B-9397-08002B2CF9AE}" pid="3" name="SlideDescription">
    <vt:lpwstr/>
  </property>
</Properties>
</file>