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81ADB-B399-48A8-B149-FFF14B29316B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1AEFD-960A-4184-B86C-58721E4C83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00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86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0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6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3999" y="1396999"/>
            <a:ext cx="3048001" cy="2032002"/>
            <a:chOff x="1523999" y="1396999"/>
            <a:chExt cx="3048001" cy="2032002"/>
          </a:xfrm>
        </p:grpSpPr>
        <p:sp>
          <p:nvSpPr>
            <p:cNvPr id="3" name="任意多边形 2"/>
            <p:cNvSpPr/>
            <p:nvPr/>
          </p:nvSpPr>
          <p:spPr>
            <a:xfrm>
              <a:off x="1523999" y="1396999"/>
              <a:ext cx="3048001" cy="2032002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0" y="3048000"/>
                  </a:moveTo>
                  <a:lnTo>
                    <a:pt x="0" y="508009"/>
                  </a:lnTo>
                  <a:cubicBezTo>
                    <a:pt x="0" y="227443"/>
                    <a:pt x="101086" y="0"/>
                    <a:pt x="225782" y="0"/>
                  </a:cubicBezTo>
                  <a:lnTo>
                    <a:pt x="2032000" y="0"/>
                  </a:lnTo>
                  <a:lnTo>
                    <a:pt x="2032000" y="3048000"/>
                  </a:lnTo>
                  <a:lnTo>
                    <a:pt x="0" y="304800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549399" y="1416049"/>
              <a:ext cx="2997201" cy="1993902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0" y="3048000"/>
                  </a:moveTo>
                  <a:lnTo>
                    <a:pt x="0" y="508009"/>
                  </a:lnTo>
                  <a:cubicBezTo>
                    <a:pt x="0" y="227443"/>
                    <a:pt x="101086" y="0"/>
                    <a:pt x="225782" y="0"/>
                  </a:cubicBezTo>
                  <a:lnTo>
                    <a:pt x="2032000" y="0"/>
                  </a:lnTo>
                  <a:lnTo>
                    <a:pt x="2032000" y="3048000"/>
                  </a:lnTo>
                  <a:lnTo>
                    <a:pt x="0" y="304800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200" kern="0">
                  <a:solidFill>
                    <a:srgbClr val="808080"/>
                  </a:solidFill>
                  <a:latin typeface="微软雅黑" pitchFamily="34" charset="-122"/>
                </a:rPr>
                <a:t>文本</a:t>
              </a:r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</p:grpSp>
      <p:grpSp>
        <p:nvGrpSpPr>
          <p:cNvPr id="5" name="组合 15"/>
          <p:cNvGrpSpPr/>
          <p:nvPr/>
        </p:nvGrpSpPr>
        <p:grpSpPr>
          <a:xfrm>
            <a:off x="4572000" y="1397000"/>
            <a:ext cx="3048000" cy="2032000"/>
            <a:chOff x="4572000" y="1397000"/>
            <a:chExt cx="3048000" cy="2032000"/>
          </a:xfrm>
        </p:grpSpPr>
        <p:sp>
          <p:nvSpPr>
            <p:cNvPr id="6" name="任意多边形 5"/>
            <p:cNvSpPr/>
            <p:nvPr/>
          </p:nvSpPr>
          <p:spPr>
            <a:xfrm>
              <a:off x="4572000" y="1397000"/>
              <a:ext cx="3048000" cy="2032000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0" y="0"/>
                  </a:moveTo>
                  <a:lnTo>
                    <a:pt x="2709327" y="0"/>
                  </a:lnTo>
                  <a:cubicBezTo>
                    <a:pt x="2896371" y="0"/>
                    <a:pt x="3048000" y="151629"/>
                    <a:pt x="3048000" y="338673"/>
                  </a:cubicBezTo>
                  <a:lnTo>
                    <a:pt x="3048000" y="2032000"/>
                  </a:lnTo>
                  <a:lnTo>
                    <a:pt x="0" y="20320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4597400" y="1416050"/>
              <a:ext cx="2997200" cy="1993900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0" y="0"/>
                  </a:moveTo>
                  <a:lnTo>
                    <a:pt x="2709327" y="0"/>
                  </a:lnTo>
                  <a:cubicBezTo>
                    <a:pt x="2896371" y="0"/>
                    <a:pt x="3048000" y="151629"/>
                    <a:pt x="3048000" y="338673"/>
                  </a:cubicBezTo>
                  <a:lnTo>
                    <a:pt x="3048000" y="2032000"/>
                  </a:lnTo>
                  <a:lnTo>
                    <a:pt x="0" y="203200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200" kern="0">
                  <a:solidFill>
                    <a:srgbClr val="808080"/>
                  </a:solidFill>
                  <a:latin typeface="微软雅黑" pitchFamily="34" charset="-122"/>
                </a:rPr>
                <a:t>文本</a:t>
              </a:r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</p:grpSp>
      <p:grpSp>
        <p:nvGrpSpPr>
          <p:cNvPr id="8" name="组合 9"/>
          <p:cNvGrpSpPr/>
          <p:nvPr/>
        </p:nvGrpSpPr>
        <p:grpSpPr>
          <a:xfrm>
            <a:off x="1523999" y="3428999"/>
            <a:ext cx="3048001" cy="2032001"/>
            <a:chOff x="1523999" y="3428999"/>
            <a:chExt cx="3048001" cy="2032001"/>
          </a:xfrm>
        </p:grpSpPr>
        <p:sp>
          <p:nvSpPr>
            <p:cNvPr id="9" name="任意多边形 8"/>
            <p:cNvSpPr/>
            <p:nvPr/>
          </p:nvSpPr>
          <p:spPr>
            <a:xfrm>
              <a:off x="1523999" y="3428999"/>
              <a:ext cx="3048001" cy="2032001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3048000" y="2031999"/>
                  </a:moveTo>
                  <a:lnTo>
                    <a:pt x="338673" y="2031999"/>
                  </a:lnTo>
                  <a:cubicBezTo>
                    <a:pt x="151629" y="2031999"/>
                    <a:pt x="0" y="1880370"/>
                    <a:pt x="0" y="1693326"/>
                  </a:cubicBezTo>
                  <a:lnTo>
                    <a:pt x="0" y="1"/>
                  </a:lnTo>
                  <a:lnTo>
                    <a:pt x="3048000" y="1"/>
                  </a:lnTo>
                  <a:lnTo>
                    <a:pt x="3048000" y="2031999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1549399" y="3448049"/>
              <a:ext cx="2997201" cy="1993901"/>
            </a:xfrm>
            <a:custGeom>
              <a:avLst/>
              <a:gdLst>
                <a:gd name="connsiteX0" fmla="*/ 0 w 3048000"/>
                <a:gd name="connsiteY0" fmla="*/ 0 h 2032000"/>
                <a:gd name="connsiteX1" fmla="*/ 2709327 w 3048000"/>
                <a:gd name="connsiteY1" fmla="*/ 0 h 2032000"/>
                <a:gd name="connsiteX2" fmla="*/ 3048000 w 3048000"/>
                <a:gd name="connsiteY2" fmla="*/ 338673 h 2032000"/>
                <a:gd name="connsiteX3" fmla="*/ 3048000 w 3048000"/>
                <a:gd name="connsiteY3" fmla="*/ 2032000 h 2032000"/>
                <a:gd name="connsiteX4" fmla="*/ 0 w 3048000"/>
                <a:gd name="connsiteY4" fmla="*/ 2032000 h 2032000"/>
                <a:gd name="connsiteX5" fmla="*/ 0 w 3048000"/>
                <a:gd name="connsiteY5" fmla="*/ 0 h 20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000" h="2032000">
                  <a:moveTo>
                    <a:pt x="3048000" y="2031999"/>
                  </a:moveTo>
                  <a:lnTo>
                    <a:pt x="338673" y="2031999"/>
                  </a:lnTo>
                  <a:cubicBezTo>
                    <a:pt x="151629" y="2031999"/>
                    <a:pt x="0" y="1880370"/>
                    <a:pt x="0" y="1693326"/>
                  </a:cubicBezTo>
                  <a:lnTo>
                    <a:pt x="0" y="1"/>
                  </a:lnTo>
                  <a:lnTo>
                    <a:pt x="3048000" y="1"/>
                  </a:lnTo>
                  <a:lnTo>
                    <a:pt x="3048000" y="2031999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200" kern="0">
                  <a:solidFill>
                    <a:srgbClr val="808080"/>
                  </a:solidFill>
                  <a:latin typeface="微软雅黑" pitchFamily="34" charset="-122"/>
                </a:rPr>
                <a:t>文本</a:t>
              </a:r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</p:grpSp>
      <p:grpSp>
        <p:nvGrpSpPr>
          <p:cNvPr id="11" name="组合 21"/>
          <p:cNvGrpSpPr/>
          <p:nvPr/>
        </p:nvGrpSpPr>
        <p:grpSpPr>
          <a:xfrm>
            <a:off x="4572000" y="3428999"/>
            <a:ext cx="3048000" cy="2032001"/>
            <a:chOff x="4572000" y="3428999"/>
            <a:chExt cx="3048000" cy="2032001"/>
          </a:xfrm>
        </p:grpSpPr>
        <p:sp>
          <p:nvSpPr>
            <p:cNvPr id="12" name="任意多边形 11"/>
            <p:cNvSpPr/>
            <p:nvPr/>
          </p:nvSpPr>
          <p:spPr>
            <a:xfrm>
              <a:off x="4572000" y="3428999"/>
              <a:ext cx="3048000" cy="2032001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2032000" y="1"/>
                  </a:moveTo>
                  <a:lnTo>
                    <a:pt x="2032000" y="2539990"/>
                  </a:lnTo>
                  <a:cubicBezTo>
                    <a:pt x="2032000" y="2820556"/>
                    <a:pt x="1930914" y="3047999"/>
                    <a:pt x="1806218" y="3047999"/>
                  </a:cubicBezTo>
                  <a:lnTo>
                    <a:pt x="0" y="3047999"/>
                  </a:lnTo>
                  <a:lnTo>
                    <a:pt x="0" y="1"/>
                  </a:lnTo>
                  <a:lnTo>
                    <a:pt x="2032000" y="1"/>
                  </a:lnTo>
                  <a:close/>
                </a:path>
              </a:pathLst>
            </a:custGeom>
            <a:gradFill>
              <a:gsLst>
                <a:gs pos="100000">
                  <a:srgbClr val="FFFFFF"/>
                </a:gs>
                <a:gs pos="51657">
                  <a:srgbClr val="F0F0F0"/>
                </a:gs>
                <a:gs pos="0">
                  <a:srgbClr val="FFFFFF"/>
                </a:gs>
              </a:gsLst>
              <a:lin ang="54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8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597400" y="3448049"/>
              <a:ext cx="2997200" cy="1993901"/>
            </a:xfrm>
            <a:custGeom>
              <a:avLst/>
              <a:gdLst>
                <a:gd name="connsiteX0" fmla="*/ 0 w 2032000"/>
                <a:gd name="connsiteY0" fmla="*/ 0 h 3048000"/>
                <a:gd name="connsiteX1" fmla="*/ 1693327 w 2032000"/>
                <a:gd name="connsiteY1" fmla="*/ 0 h 3048000"/>
                <a:gd name="connsiteX2" fmla="*/ 2032000 w 2032000"/>
                <a:gd name="connsiteY2" fmla="*/ 338673 h 3048000"/>
                <a:gd name="connsiteX3" fmla="*/ 2032000 w 2032000"/>
                <a:gd name="connsiteY3" fmla="*/ 3048000 h 3048000"/>
                <a:gd name="connsiteX4" fmla="*/ 0 w 2032000"/>
                <a:gd name="connsiteY4" fmla="*/ 3048000 h 3048000"/>
                <a:gd name="connsiteX5" fmla="*/ 0 w 2032000"/>
                <a:gd name="connsiteY5" fmla="*/ 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2000" h="3048000">
                  <a:moveTo>
                    <a:pt x="2032000" y="1"/>
                  </a:moveTo>
                  <a:lnTo>
                    <a:pt x="2032000" y="2539990"/>
                  </a:lnTo>
                  <a:cubicBezTo>
                    <a:pt x="2032000" y="2820556"/>
                    <a:pt x="1930914" y="3047999"/>
                    <a:pt x="1806218" y="3047999"/>
                  </a:cubicBezTo>
                  <a:lnTo>
                    <a:pt x="0" y="3047999"/>
                  </a:lnTo>
                  <a:lnTo>
                    <a:pt x="0" y="1"/>
                  </a:lnTo>
                  <a:lnTo>
                    <a:pt x="2032000" y="1"/>
                  </a:lnTo>
                  <a:close/>
                </a:path>
              </a:pathLst>
            </a:custGeom>
            <a:gradFill rotWithShape="1">
              <a:gsLst>
                <a:gs pos="98000">
                  <a:srgbClr val="F9F9F9"/>
                </a:gs>
                <a:gs pos="100000">
                  <a:srgbClr val="FFFFFF"/>
                </a:gs>
                <a:gs pos="51657">
                  <a:srgbClr val="E8E8E8"/>
                </a:gs>
                <a:gs pos="50000">
                  <a:srgbClr val="ECECEC"/>
                </a:gs>
                <a:gs pos="8000">
                  <a:srgbClr val="F8F8F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3200" kern="0">
                  <a:solidFill>
                    <a:srgbClr val="808080"/>
                  </a:solidFill>
                  <a:latin typeface="微软雅黑" pitchFamily="34" charset="-122"/>
                </a:rPr>
                <a:t>文本</a:t>
              </a:r>
              <a:endParaRPr lang="zh-CN" altLang="en-US" sz="3200" kern="0" dirty="0">
                <a:solidFill>
                  <a:srgbClr val="808080"/>
                </a:solidFill>
                <a:latin typeface="微软雅黑" pitchFamily="34" charset="-122"/>
              </a:endParaRPr>
            </a:p>
          </p:txBody>
        </p:sp>
      </p:grpSp>
      <p:grpSp>
        <p:nvGrpSpPr>
          <p:cNvPr id="14" name="组合 22"/>
          <p:cNvGrpSpPr/>
          <p:nvPr/>
        </p:nvGrpSpPr>
        <p:grpSpPr>
          <a:xfrm>
            <a:off x="3657600" y="2920999"/>
            <a:ext cx="1828800" cy="1016000"/>
            <a:chOff x="3657600" y="2920999"/>
            <a:chExt cx="1828800" cy="1016000"/>
          </a:xfrm>
        </p:grpSpPr>
        <p:sp>
          <p:nvSpPr>
            <p:cNvPr id="15" name="任意多边形 14"/>
            <p:cNvSpPr/>
            <p:nvPr/>
          </p:nvSpPr>
          <p:spPr>
            <a:xfrm>
              <a:off x="3657600" y="2920999"/>
              <a:ext cx="1828800" cy="1016000"/>
            </a:xfrm>
            <a:custGeom>
              <a:avLst/>
              <a:gdLst>
                <a:gd name="connsiteX0" fmla="*/ 0 w 1828800"/>
                <a:gd name="connsiteY0" fmla="*/ 169337 h 1016000"/>
                <a:gd name="connsiteX1" fmla="*/ 169337 w 1828800"/>
                <a:gd name="connsiteY1" fmla="*/ 0 h 1016000"/>
                <a:gd name="connsiteX2" fmla="*/ 1659463 w 1828800"/>
                <a:gd name="connsiteY2" fmla="*/ 0 h 1016000"/>
                <a:gd name="connsiteX3" fmla="*/ 1828800 w 1828800"/>
                <a:gd name="connsiteY3" fmla="*/ 169337 h 1016000"/>
                <a:gd name="connsiteX4" fmla="*/ 1828800 w 1828800"/>
                <a:gd name="connsiteY4" fmla="*/ 846663 h 1016000"/>
                <a:gd name="connsiteX5" fmla="*/ 1659463 w 1828800"/>
                <a:gd name="connsiteY5" fmla="*/ 1016000 h 1016000"/>
                <a:gd name="connsiteX6" fmla="*/ 169337 w 1828800"/>
                <a:gd name="connsiteY6" fmla="*/ 1016000 h 1016000"/>
                <a:gd name="connsiteX7" fmla="*/ 0 w 1828800"/>
                <a:gd name="connsiteY7" fmla="*/ 846663 h 1016000"/>
                <a:gd name="connsiteX8" fmla="*/ 0 w 1828800"/>
                <a:gd name="connsiteY8" fmla="*/ 16933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016000">
                  <a:moveTo>
                    <a:pt x="0" y="169337"/>
                  </a:moveTo>
                  <a:cubicBezTo>
                    <a:pt x="0" y="75815"/>
                    <a:pt x="75815" y="0"/>
                    <a:pt x="169337" y="0"/>
                  </a:cubicBezTo>
                  <a:lnTo>
                    <a:pt x="1659463" y="0"/>
                  </a:lnTo>
                  <a:cubicBezTo>
                    <a:pt x="1752985" y="0"/>
                    <a:pt x="1828800" y="75815"/>
                    <a:pt x="1828800" y="169337"/>
                  </a:cubicBezTo>
                  <a:lnTo>
                    <a:pt x="1828800" y="846663"/>
                  </a:lnTo>
                  <a:cubicBezTo>
                    <a:pt x="1828800" y="940185"/>
                    <a:pt x="1752985" y="1016000"/>
                    <a:pt x="1659463" y="1016000"/>
                  </a:cubicBezTo>
                  <a:lnTo>
                    <a:pt x="169337" y="1016000"/>
                  </a:lnTo>
                  <a:cubicBezTo>
                    <a:pt x="75815" y="1016000"/>
                    <a:pt x="0" y="940185"/>
                    <a:pt x="0" y="846663"/>
                  </a:cubicBezTo>
                  <a:lnTo>
                    <a:pt x="0" y="169337"/>
                  </a:lnTo>
                  <a:close/>
                </a:path>
              </a:pathLst>
            </a:custGeom>
            <a:gradFill>
              <a:gsLst>
                <a:gs pos="100000">
                  <a:srgbClr val="2676FF">
                    <a:lumMod val="20000"/>
                    <a:lumOff val="80000"/>
                  </a:srgbClr>
                </a:gs>
                <a:gs pos="51657">
                  <a:srgbClr val="2676FF">
                    <a:lumMod val="60000"/>
                    <a:lumOff val="40000"/>
                  </a:srgbClr>
                </a:gs>
                <a:gs pos="0">
                  <a:srgbClr val="2676FF">
                    <a:lumMod val="20000"/>
                    <a:lumOff val="80000"/>
                  </a:srgbClr>
                </a:gs>
              </a:gsLst>
              <a:lin ang="5400000" scaled="1"/>
            </a:gradFill>
            <a:ln w="9525">
              <a:solidFill>
                <a:srgbClr val="2676FF">
                  <a:lumMod val="60000"/>
                  <a:lumOff val="40000"/>
                </a:srgbClr>
              </a:solidFill>
              <a:round/>
              <a:headEnd/>
              <a:tailEnd/>
            </a:ln>
            <a:effectLst>
              <a:outerShdw blurRad="63500" sx="101000" sy="101000" algn="ctr" rotWithShape="0">
                <a:prstClr val="black">
                  <a:alpha val="18000"/>
                </a:prst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3600" kern="0" dirty="0">
                <a:solidFill>
                  <a:sysClr val="windowText" lastClr="000000"/>
                </a:solidFill>
                <a:latin typeface="微软雅黑" pitchFamily="34" charset="-122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3683000" y="2940049"/>
              <a:ext cx="1778000" cy="977900"/>
            </a:xfrm>
            <a:custGeom>
              <a:avLst/>
              <a:gdLst>
                <a:gd name="connsiteX0" fmla="*/ 0 w 1828800"/>
                <a:gd name="connsiteY0" fmla="*/ 169337 h 1016000"/>
                <a:gd name="connsiteX1" fmla="*/ 169337 w 1828800"/>
                <a:gd name="connsiteY1" fmla="*/ 0 h 1016000"/>
                <a:gd name="connsiteX2" fmla="*/ 1659463 w 1828800"/>
                <a:gd name="connsiteY2" fmla="*/ 0 h 1016000"/>
                <a:gd name="connsiteX3" fmla="*/ 1828800 w 1828800"/>
                <a:gd name="connsiteY3" fmla="*/ 169337 h 1016000"/>
                <a:gd name="connsiteX4" fmla="*/ 1828800 w 1828800"/>
                <a:gd name="connsiteY4" fmla="*/ 846663 h 1016000"/>
                <a:gd name="connsiteX5" fmla="*/ 1659463 w 1828800"/>
                <a:gd name="connsiteY5" fmla="*/ 1016000 h 1016000"/>
                <a:gd name="connsiteX6" fmla="*/ 169337 w 1828800"/>
                <a:gd name="connsiteY6" fmla="*/ 1016000 h 1016000"/>
                <a:gd name="connsiteX7" fmla="*/ 0 w 1828800"/>
                <a:gd name="connsiteY7" fmla="*/ 846663 h 1016000"/>
                <a:gd name="connsiteX8" fmla="*/ 0 w 1828800"/>
                <a:gd name="connsiteY8" fmla="*/ 16933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016000">
                  <a:moveTo>
                    <a:pt x="0" y="169337"/>
                  </a:moveTo>
                  <a:cubicBezTo>
                    <a:pt x="0" y="75815"/>
                    <a:pt x="75815" y="0"/>
                    <a:pt x="169337" y="0"/>
                  </a:cubicBezTo>
                  <a:lnTo>
                    <a:pt x="1659463" y="0"/>
                  </a:lnTo>
                  <a:cubicBezTo>
                    <a:pt x="1752985" y="0"/>
                    <a:pt x="1828800" y="75815"/>
                    <a:pt x="1828800" y="169337"/>
                  </a:cubicBezTo>
                  <a:lnTo>
                    <a:pt x="1828800" y="846663"/>
                  </a:lnTo>
                  <a:cubicBezTo>
                    <a:pt x="1828800" y="940185"/>
                    <a:pt x="1752985" y="1016000"/>
                    <a:pt x="1659463" y="1016000"/>
                  </a:cubicBezTo>
                  <a:lnTo>
                    <a:pt x="169337" y="1016000"/>
                  </a:lnTo>
                  <a:cubicBezTo>
                    <a:pt x="75815" y="1016000"/>
                    <a:pt x="0" y="940185"/>
                    <a:pt x="0" y="846663"/>
                  </a:cubicBezTo>
                  <a:lnTo>
                    <a:pt x="0" y="169337"/>
                  </a:lnTo>
                  <a:close/>
                </a:path>
              </a:pathLst>
            </a:custGeom>
            <a:gradFill rotWithShape="1">
              <a:gsLst>
                <a:gs pos="98000">
                  <a:srgbClr val="2676FF">
                    <a:lumMod val="60000"/>
                    <a:lumOff val="40000"/>
                  </a:srgbClr>
                </a:gs>
                <a:gs pos="100000">
                  <a:srgbClr val="2676FF">
                    <a:lumMod val="40000"/>
                    <a:lumOff val="60000"/>
                  </a:srgbClr>
                </a:gs>
                <a:gs pos="51657">
                  <a:srgbClr val="2676FF"/>
                </a:gs>
                <a:gs pos="50000">
                  <a:srgbClr val="2676FF">
                    <a:alpha val="70000"/>
                  </a:srgbClr>
                </a:gs>
                <a:gs pos="8000">
                  <a:srgbClr val="2676FF">
                    <a:lumMod val="60000"/>
                    <a:lumOff val="4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marL="0" lvl="1" algn="ctr">
                <a:defRPr/>
              </a:pPr>
              <a:r>
                <a:rPr lang="zh-CN" altLang="en-US" sz="3200" b="1" kern="0" dirty="0">
                  <a:solidFill>
                    <a:srgbClr val="FFFFFF"/>
                  </a:solidFill>
                  <a:latin typeface="微软雅黑" pitchFamily="34" charset="-122"/>
                </a:rPr>
                <a:t>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59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