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7D5BB-E970-4694-B0EC-6296E8C772A1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D512-79EE-4150-BB60-7D7AD42A5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6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99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5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7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5"/>
          <p:cNvSpPr>
            <a:spLocks noChangeArrowheads="1"/>
          </p:cNvSpPr>
          <p:nvPr/>
        </p:nvSpPr>
        <p:spPr bwMode="auto">
          <a:xfrm flipV="1">
            <a:off x="1971908" y="4946422"/>
            <a:ext cx="5201713" cy="745722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gray">
          <a:xfrm>
            <a:off x="2583155" y="1579978"/>
            <a:ext cx="3977691" cy="3864611"/>
          </a:xfrm>
          <a:prstGeom prst="ellipse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Freeform 9"/>
          <p:cNvSpPr>
            <a:spLocks/>
          </p:cNvSpPr>
          <p:nvPr/>
        </p:nvSpPr>
        <p:spPr bwMode="auto">
          <a:xfrm>
            <a:off x="2561761" y="1552473"/>
            <a:ext cx="2011003" cy="2012531"/>
          </a:xfrm>
          <a:custGeom>
            <a:avLst/>
            <a:gdLst>
              <a:gd name="T0" fmla="*/ 2147483647 w 177"/>
              <a:gd name="T1" fmla="*/ 0 h 177"/>
              <a:gd name="T2" fmla="*/ 0 w 177"/>
              <a:gd name="T3" fmla="*/ 2147483647 h 177"/>
              <a:gd name="T4" fmla="*/ 2147483647 w 177"/>
              <a:gd name="T5" fmla="*/ 2147483647 h 177"/>
              <a:gd name="T6" fmla="*/ 2147483647 w 177"/>
              <a:gd name="T7" fmla="*/ 0 h 177"/>
              <a:gd name="T8" fmla="*/ 0 60000 65536"/>
              <a:gd name="T9" fmla="*/ 0 60000 65536"/>
              <a:gd name="T10" fmla="*/ 0 60000 65536"/>
              <a:gd name="T11" fmla="*/ 0 60000 65536"/>
              <a:gd name="T12" fmla="*/ 0 w 177"/>
              <a:gd name="T13" fmla="*/ 0 h 177"/>
              <a:gd name="T14" fmla="*/ 177 w 177"/>
              <a:gd name="T15" fmla="*/ 177 h 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" h="177">
                <a:moveTo>
                  <a:pt x="177" y="0"/>
                </a:moveTo>
                <a:cubicBezTo>
                  <a:pt x="79" y="0"/>
                  <a:pt x="0" y="79"/>
                  <a:pt x="0" y="177"/>
                </a:cubicBezTo>
                <a:lnTo>
                  <a:pt x="177" y="177"/>
                </a:lnTo>
                <a:lnTo>
                  <a:pt x="177" y="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/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rot="5400000" flipH="1" flipV="1">
            <a:off x="4572001" y="151951"/>
            <a:ext cx="0" cy="6810821"/>
          </a:xfrm>
          <a:prstGeom prst="line">
            <a:avLst/>
          </a:prstGeom>
          <a:gradFill>
            <a:gsLst>
              <a:gs pos="0">
                <a:srgbClr val="2676FF">
                  <a:lumMod val="40000"/>
                  <a:lumOff val="60000"/>
                </a:srgbClr>
              </a:gs>
              <a:gs pos="50000">
                <a:srgbClr val="2676FF"/>
              </a:gs>
              <a:gs pos="100000">
                <a:srgbClr val="2676FF">
                  <a:lumMod val="75000"/>
                </a:srgbClr>
              </a:gs>
            </a:gsLst>
            <a:lin ang="5400000" scaled="0"/>
          </a:gradFill>
          <a:ln w="28575" cap="rnd">
            <a:solidFill>
              <a:srgbClr val="2676FF">
                <a:lumMod val="40000"/>
                <a:lumOff val="60000"/>
              </a:srgbClr>
            </a:solidFill>
            <a:prstDash val="solid"/>
            <a:round/>
            <a:headEnd/>
            <a:tailEnd/>
          </a:ln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246052" y="3213536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91592" y="3213536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4572764" y="5537803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515307" y="1109318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dirty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2804732" y="3995933"/>
            <a:ext cx="1836798" cy="60939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内容文字信息</a:t>
            </a: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4433706" y="3995933"/>
            <a:ext cx="1836798" cy="60939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内容文字信息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2804732" y="2623683"/>
            <a:ext cx="1836798" cy="60939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内容文字信息</a:t>
            </a: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4433706" y="2623683"/>
            <a:ext cx="1836798" cy="60939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内容文字信息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4572764" y="907606"/>
            <a:ext cx="0" cy="5042789"/>
          </a:xfrm>
          <a:prstGeom prst="line">
            <a:avLst/>
          </a:prstGeom>
          <a:gradFill>
            <a:gsLst>
              <a:gs pos="0">
                <a:srgbClr val="2676FF">
                  <a:lumMod val="40000"/>
                  <a:lumOff val="60000"/>
                </a:srgbClr>
              </a:gs>
              <a:gs pos="50000">
                <a:srgbClr val="2676FF"/>
              </a:gs>
              <a:gs pos="100000">
                <a:srgbClr val="2676FF">
                  <a:lumMod val="75000"/>
                </a:srgbClr>
              </a:gs>
            </a:gsLst>
            <a:lin ang="5400000" scaled="0"/>
          </a:gradFill>
          <a:ln w="28575" cap="rnd">
            <a:solidFill>
              <a:srgbClr val="2676FF">
                <a:lumMod val="40000"/>
                <a:lumOff val="60000"/>
              </a:srgbClr>
            </a:solidFill>
            <a:prstDash val="solid"/>
            <a:round/>
            <a:headEnd/>
            <a:tailEnd/>
          </a:ln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4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49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