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17E00-9DAA-478F-9FEC-7C1AE750A74D}" type="datetimeFigureOut">
              <a:rPr lang="zh-CN" altLang="en-US" smtClean="0"/>
              <a:t>2013/5/20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CC755-3712-4CB1-B606-A233E7B790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2818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6833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109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379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-762794" y="1292225"/>
            <a:ext cx="10669588" cy="4273550"/>
            <a:chOff x="-838200" y="1693863"/>
            <a:chExt cx="10669588" cy="4273550"/>
          </a:xfrm>
        </p:grpSpPr>
        <p:pic>
          <p:nvPicPr>
            <p:cNvPr id="3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38200" y="5346700"/>
              <a:ext cx="10669588" cy="620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" name="组合 1"/>
            <p:cNvGrpSpPr/>
            <p:nvPr/>
          </p:nvGrpSpPr>
          <p:grpSpPr>
            <a:xfrm>
              <a:off x="2425700" y="1693863"/>
              <a:ext cx="4002088" cy="4019550"/>
              <a:chOff x="2425700" y="1693863"/>
              <a:chExt cx="4002088" cy="4019550"/>
            </a:xfrm>
          </p:grpSpPr>
          <p:sp>
            <p:nvSpPr>
              <p:cNvPr id="5" name="Rectangle 6"/>
              <p:cNvSpPr>
                <a:spLocks noChangeArrowheads="1"/>
              </p:cNvSpPr>
              <p:nvPr/>
            </p:nvSpPr>
            <p:spPr bwMode="auto">
              <a:xfrm>
                <a:off x="2779713" y="2105025"/>
                <a:ext cx="1587500" cy="1571625"/>
              </a:xfrm>
              <a:prstGeom prst="rect">
                <a:avLst/>
              </a:prstGeom>
              <a:noFill/>
              <a:ln w="28575">
                <a:solidFill>
                  <a:srgbClr val="2676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Arial" charset="0"/>
                </a:endParaRPr>
              </a:p>
            </p:txBody>
          </p:sp>
          <p:sp>
            <p:nvSpPr>
              <p:cNvPr id="6" name="Rectangle 7"/>
              <p:cNvSpPr>
                <a:spLocks noChangeArrowheads="1"/>
              </p:cNvSpPr>
              <p:nvPr/>
            </p:nvSpPr>
            <p:spPr bwMode="auto">
              <a:xfrm>
                <a:off x="4465638" y="2105025"/>
                <a:ext cx="1587500" cy="1571625"/>
              </a:xfrm>
              <a:prstGeom prst="rect">
                <a:avLst/>
              </a:prstGeom>
              <a:noFill/>
              <a:ln w="28575" algn="ctr">
                <a:solidFill>
                  <a:srgbClr val="2676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Arial" charset="0"/>
                </a:endParaRPr>
              </a:p>
            </p:txBody>
          </p:sp>
          <p:sp>
            <p:nvSpPr>
              <p:cNvPr id="7" name="Rectangle 8"/>
              <p:cNvSpPr>
                <a:spLocks noChangeArrowheads="1"/>
              </p:cNvSpPr>
              <p:nvPr/>
            </p:nvSpPr>
            <p:spPr bwMode="auto">
              <a:xfrm>
                <a:off x="2781300" y="3765550"/>
                <a:ext cx="1587500" cy="1573213"/>
              </a:xfrm>
              <a:prstGeom prst="rect">
                <a:avLst/>
              </a:prstGeom>
              <a:noFill/>
              <a:ln w="28575" algn="ctr">
                <a:solidFill>
                  <a:srgbClr val="2676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Arial" charset="0"/>
                </a:endParaRPr>
              </a:p>
            </p:txBody>
          </p:sp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4467225" y="3763963"/>
                <a:ext cx="1587500" cy="1571625"/>
              </a:xfrm>
              <a:prstGeom prst="rect">
                <a:avLst/>
              </a:prstGeom>
              <a:noFill/>
              <a:ln w="28575" algn="ctr">
                <a:solidFill>
                  <a:srgbClr val="2676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Arial" charset="0"/>
                </a:endParaRPr>
              </a:p>
            </p:txBody>
          </p:sp>
          <p:sp>
            <p:nvSpPr>
              <p:cNvPr id="9" name="Freeform 21"/>
              <p:cNvSpPr>
                <a:spLocks/>
              </p:cNvSpPr>
              <p:nvPr/>
            </p:nvSpPr>
            <p:spPr bwMode="auto">
              <a:xfrm>
                <a:off x="2495550" y="1693863"/>
                <a:ext cx="3881438" cy="307975"/>
              </a:xfrm>
              <a:custGeom>
                <a:avLst/>
                <a:gdLst>
                  <a:gd name="T0" fmla="*/ 0 w 1558"/>
                  <a:gd name="T1" fmla="*/ 37 h 109"/>
                  <a:gd name="T2" fmla="*/ 637 w 1558"/>
                  <a:gd name="T3" fmla="*/ 1093 h 109"/>
                  <a:gd name="T4" fmla="*/ 8716 w 1558"/>
                  <a:gd name="T5" fmla="*/ 1093 h 109"/>
                  <a:gd name="T6" fmla="*/ 9449 w 1558"/>
                  <a:gd name="T7" fmla="*/ 0 h 109"/>
                  <a:gd name="T8" fmla="*/ 0 w 1558"/>
                  <a:gd name="T9" fmla="*/ 37 h 10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58"/>
                  <a:gd name="T16" fmla="*/ 0 h 109"/>
                  <a:gd name="T17" fmla="*/ 1558 w 1558"/>
                  <a:gd name="T18" fmla="*/ 109 h 10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58" h="109">
                    <a:moveTo>
                      <a:pt x="0" y="4"/>
                    </a:moveTo>
                    <a:lnTo>
                      <a:pt x="105" y="109"/>
                    </a:lnTo>
                    <a:lnTo>
                      <a:pt x="1437" y="109"/>
                    </a:lnTo>
                    <a:lnTo>
                      <a:pt x="1558" y="0"/>
                    </a:lnTo>
                    <a:lnTo>
                      <a:pt x="0" y="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2676FF"/>
                  </a:gs>
                  <a:gs pos="50000">
                    <a:srgbClr val="2676FF">
                      <a:lumMod val="60000"/>
                      <a:lumOff val="40000"/>
                    </a:srgbClr>
                  </a:gs>
                  <a:gs pos="100000">
                    <a:srgbClr val="2676FF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10" name="Freeform 22"/>
              <p:cNvSpPr>
                <a:spLocks/>
              </p:cNvSpPr>
              <p:nvPr/>
            </p:nvSpPr>
            <p:spPr bwMode="auto">
              <a:xfrm>
                <a:off x="6148388" y="1792288"/>
                <a:ext cx="279400" cy="3892550"/>
              </a:xfrm>
              <a:custGeom>
                <a:avLst/>
                <a:gdLst>
                  <a:gd name="T0" fmla="*/ 0 w 115"/>
                  <a:gd name="T1" fmla="*/ 115 h 1544"/>
                  <a:gd name="T2" fmla="*/ 115 w 115"/>
                  <a:gd name="T3" fmla="*/ 0 h 1544"/>
                  <a:gd name="T4" fmla="*/ 115 w 115"/>
                  <a:gd name="T5" fmla="*/ 1544 h 1544"/>
                  <a:gd name="T6" fmla="*/ 3 w 115"/>
                  <a:gd name="T7" fmla="*/ 1432 h 1544"/>
                  <a:gd name="T8" fmla="*/ 0 w 115"/>
                  <a:gd name="T9" fmla="*/ 115 h 15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5"/>
                  <a:gd name="T16" fmla="*/ 0 h 1544"/>
                  <a:gd name="T17" fmla="*/ 115 w 115"/>
                  <a:gd name="T18" fmla="*/ 1544 h 15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5" h="1544">
                    <a:moveTo>
                      <a:pt x="0" y="115"/>
                    </a:moveTo>
                    <a:lnTo>
                      <a:pt x="115" y="0"/>
                    </a:lnTo>
                    <a:lnTo>
                      <a:pt x="115" y="1544"/>
                    </a:lnTo>
                    <a:lnTo>
                      <a:pt x="3" y="1432"/>
                    </a:lnTo>
                    <a:lnTo>
                      <a:pt x="0" y="115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69696"/>
                  </a:gs>
                  <a:gs pos="50000">
                    <a:srgbClr val="C0C0C0"/>
                  </a:gs>
                  <a:gs pos="100000">
                    <a:srgbClr val="96969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11" name="Freeform 23"/>
              <p:cNvSpPr>
                <a:spLocks/>
              </p:cNvSpPr>
              <p:nvPr/>
            </p:nvSpPr>
            <p:spPr bwMode="auto">
              <a:xfrm rot="10800000">
                <a:off x="2495550" y="5418138"/>
                <a:ext cx="3844925" cy="295275"/>
              </a:xfrm>
              <a:custGeom>
                <a:avLst/>
                <a:gdLst>
                  <a:gd name="T0" fmla="*/ 0 w 1558"/>
                  <a:gd name="T1" fmla="*/ 34 h 109"/>
                  <a:gd name="T2" fmla="*/ 611 w 1558"/>
                  <a:gd name="T3" fmla="*/ 923 h 109"/>
                  <a:gd name="T4" fmla="*/ 8393 w 1558"/>
                  <a:gd name="T5" fmla="*/ 923 h 109"/>
                  <a:gd name="T6" fmla="*/ 9099 w 1558"/>
                  <a:gd name="T7" fmla="*/ 0 h 109"/>
                  <a:gd name="T8" fmla="*/ 0 w 1558"/>
                  <a:gd name="T9" fmla="*/ 34 h 10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58"/>
                  <a:gd name="T16" fmla="*/ 0 h 109"/>
                  <a:gd name="T17" fmla="*/ 1558 w 1558"/>
                  <a:gd name="T18" fmla="*/ 109 h 10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58" h="109">
                    <a:moveTo>
                      <a:pt x="0" y="4"/>
                    </a:moveTo>
                    <a:lnTo>
                      <a:pt x="105" y="109"/>
                    </a:lnTo>
                    <a:lnTo>
                      <a:pt x="1437" y="109"/>
                    </a:lnTo>
                    <a:lnTo>
                      <a:pt x="1558" y="0"/>
                    </a:lnTo>
                    <a:lnTo>
                      <a:pt x="0" y="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2676FF"/>
                  </a:gs>
                  <a:gs pos="50000">
                    <a:srgbClr val="2676FF">
                      <a:lumMod val="60000"/>
                      <a:lumOff val="40000"/>
                    </a:srgbClr>
                  </a:gs>
                  <a:gs pos="100000">
                    <a:srgbClr val="2676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12" name="Freeform 24"/>
              <p:cNvSpPr>
                <a:spLocks/>
              </p:cNvSpPr>
              <p:nvPr/>
            </p:nvSpPr>
            <p:spPr bwMode="auto">
              <a:xfrm flipH="1">
                <a:off x="2425700" y="1792288"/>
                <a:ext cx="279400" cy="3892550"/>
              </a:xfrm>
              <a:custGeom>
                <a:avLst/>
                <a:gdLst>
                  <a:gd name="T0" fmla="*/ 0 w 115"/>
                  <a:gd name="T1" fmla="*/ 115 h 1544"/>
                  <a:gd name="T2" fmla="*/ 115 w 115"/>
                  <a:gd name="T3" fmla="*/ 0 h 1544"/>
                  <a:gd name="T4" fmla="*/ 115 w 115"/>
                  <a:gd name="T5" fmla="*/ 1544 h 1544"/>
                  <a:gd name="T6" fmla="*/ 3 w 115"/>
                  <a:gd name="T7" fmla="*/ 1432 h 1544"/>
                  <a:gd name="T8" fmla="*/ 0 w 115"/>
                  <a:gd name="T9" fmla="*/ 115 h 15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5"/>
                  <a:gd name="T16" fmla="*/ 0 h 1544"/>
                  <a:gd name="T17" fmla="*/ 115 w 115"/>
                  <a:gd name="T18" fmla="*/ 1544 h 15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5" h="1544">
                    <a:moveTo>
                      <a:pt x="0" y="115"/>
                    </a:moveTo>
                    <a:lnTo>
                      <a:pt x="115" y="0"/>
                    </a:lnTo>
                    <a:lnTo>
                      <a:pt x="115" y="1544"/>
                    </a:lnTo>
                    <a:lnTo>
                      <a:pt x="3" y="1432"/>
                    </a:lnTo>
                    <a:lnTo>
                      <a:pt x="0" y="115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69696"/>
                  </a:gs>
                  <a:gs pos="50000">
                    <a:srgbClr val="C0C0C0"/>
                  </a:gs>
                  <a:gs pos="100000">
                    <a:srgbClr val="96969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13" name="Text Box 19"/>
              <p:cNvSpPr txBox="1">
                <a:spLocks noChangeArrowheads="1"/>
              </p:cNvSpPr>
              <p:nvPr/>
            </p:nvSpPr>
            <p:spPr bwMode="gray">
              <a:xfrm>
                <a:off x="3930650" y="5480050"/>
                <a:ext cx="1038225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801688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80168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ct val="40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1" i="0" u="none" strike="noStrike" kern="0" cap="none" spc="0" normalizeH="0" baseline="0" noProof="1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Arial" charset="0"/>
                  </a:rPr>
                  <a:t>这里输入文本</a:t>
                </a:r>
                <a:endParaRPr kumimoji="0" lang="de-DE" altLang="zh-CN" sz="1200" b="1" i="0" u="none" strike="noStrike" kern="0" cap="none" spc="0" normalizeH="0" baseline="0" noProof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Arial" charset="0"/>
                </a:endParaRPr>
              </a:p>
            </p:txBody>
          </p:sp>
          <p:sp>
            <p:nvSpPr>
              <p:cNvPr id="14" name="Text Box 19"/>
              <p:cNvSpPr txBox="1">
                <a:spLocks noChangeArrowheads="1"/>
              </p:cNvSpPr>
              <p:nvPr/>
            </p:nvSpPr>
            <p:spPr bwMode="gray">
              <a:xfrm>
                <a:off x="3816350" y="1755775"/>
                <a:ext cx="1038225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801688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80168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ct val="40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1" i="0" u="none" strike="noStrike" kern="0" cap="none" spc="0" normalizeH="0" baseline="0" noProof="1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Arial" charset="0"/>
                  </a:rPr>
                  <a:t>这里输入文本</a:t>
                </a:r>
                <a:endParaRPr kumimoji="0" lang="de-DE" altLang="zh-CN" sz="1200" b="1" i="0" u="none" strike="noStrike" kern="0" cap="none" spc="0" normalizeH="0" baseline="0" noProof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Arial" charset="0"/>
                </a:endParaRPr>
              </a:p>
            </p:txBody>
          </p:sp>
          <p:sp>
            <p:nvSpPr>
              <p:cNvPr id="15" name="Text Box 19"/>
              <p:cNvSpPr txBox="1">
                <a:spLocks noChangeArrowheads="1"/>
              </p:cNvSpPr>
              <p:nvPr/>
            </p:nvSpPr>
            <p:spPr bwMode="gray">
              <a:xfrm rot="5400000">
                <a:off x="5758656" y="3555743"/>
                <a:ext cx="1038225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801688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80168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ct val="40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1" i="0" u="none" strike="noStrike" kern="0" cap="none" spc="0" normalizeH="0" baseline="0" noProof="1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Arial" charset="0"/>
                  </a:rPr>
                  <a:t>这里输入文本</a:t>
                </a:r>
                <a:endParaRPr kumimoji="0" lang="de-DE" altLang="zh-CN" sz="1200" b="1" i="0" u="none" strike="noStrike" kern="0" cap="none" spc="0" normalizeH="0" baseline="0" noProof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Arial" charset="0"/>
                </a:endParaRPr>
              </a:p>
            </p:txBody>
          </p:sp>
          <p:sp>
            <p:nvSpPr>
              <p:cNvPr id="16" name="Text Box 19"/>
              <p:cNvSpPr txBox="1">
                <a:spLocks noChangeArrowheads="1"/>
              </p:cNvSpPr>
              <p:nvPr/>
            </p:nvSpPr>
            <p:spPr bwMode="gray">
              <a:xfrm rot="16200000">
                <a:off x="2053431" y="3574793"/>
                <a:ext cx="1038225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801688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80168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ct val="40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1" i="0" u="none" strike="noStrike" kern="0" cap="none" spc="0" normalizeH="0" baseline="0" noProof="1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Arial" charset="0"/>
                  </a:rPr>
                  <a:t>这里输入文本</a:t>
                </a:r>
                <a:endParaRPr kumimoji="0" lang="de-DE" altLang="zh-CN" sz="1200" b="1" i="0" u="none" strike="noStrike" kern="0" cap="none" spc="0" normalizeH="0" baseline="0" noProof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Arial" charset="0"/>
                </a:endParaRPr>
              </a:p>
            </p:txBody>
          </p:sp>
          <p:sp>
            <p:nvSpPr>
              <p:cNvPr id="17" name="Text Box 19"/>
              <p:cNvSpPr txBox="1">
                <a:spLocks noChangeArrowheads="1"/>
              </p:cNvSpPr>
              <p:nvPr/>
            </p:nvSpPr>
            <p:spPr bwMode="gray">
              <a:xfrm>
                <a:off x="3024188" y="2767727"/>
                <a:ext cx="1098550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>
                <a:spAutoFit/>
              </a:bodyPr>
              <a:lstStyle>
                <a:lvl1pPr defTabSz="801688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80168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ct val="40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5F5F5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Arial" charset="0"/>
                  </a:rPr>
                  <a:t>输入文本</a:t>
                </a:r>
                <a:endParaRPr kumimoji="0" lang="de-DE" altLang="zh-CN" sz="1600" b="0" i="0" u="none" strike="noStrike" kern="0" cap="none" spc="0" normalizeH="0" baseline="0" noProof="1">
                  <a:ln>
                    <a:noFill/>
                  </a:ln>
                  <a:solidFill>
                    <a:srgbClr val="5F5F5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Arial" charset="0"/>
                </a:endParaRPr>
              </a:p>
            </p:txBody>
          </p:sp>
          <p:sp>
            <p:nvSpPr>
              <p:cNvPr id="18" name="Text Box 19"/>
              <p:cNvSpPr txBox="1">
                <a:spLocks noChangeArrowheads="1"/>
              </p:cNvSpPr>
              <p:nvPr/>
            </p:nvSpPr>
            <p:spPr bwMode="gray">
              <a:xfrm>
                <a:off x="4711700" y="4426664"/>
                <a:ext cx="1098550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>
                <a:spAutoFit/>
              </a:bodyPr>
              <a:lstStyle>
                <a:lvl1pPr defTabSz="801688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80168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ct val="40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5F5F5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Arial" charset="0"/>
                  </a:rPr>
                  <a:t>输入文本</a:t>
                </a:r>
                <a:endParaRPr kumimoji="0" lang="de-DE" altLang="zh-CN" sz="1600" b="0" i="0" u="none" strike="noStrike" kern="0" cap="none" spc="0" normalizeH="0" baseline="0" noProof="1">
                  <a:ln>
                    <a:noFill/>
                  </a:ln>
                  <a:solidFill>
                    <a:srgbClr val="5F5F5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Arial" charset="0"/>
                </a:endParaRPr>
              </a:p>
            </p:txBody>
          </p:sp>
          <p:sp>
            <p:nvSpPr>
              <p:cNvPr id="19" name="Text Box 19"/>
              <p:cNvSpPr txBox="1">
                <a:spLocks noChangeArrowheads="1"/>
              </p:cNvSpPr>
              <p:nvPr/>
            </p:nvSpPr>
            <p:spPr bwMode="gray">
              <a:xfrm>
                <a:off x="4710113" y="2767727"/>
                <a:ext cx="1098550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>
                <a:spAutoFit/>
              </a:bodyPr>
              <a:lstStyle>
                <a:lvl1pPr defTabSz="801688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80168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ct val="40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600" b="0" i="0" u="none" strike="noStrike" kern="0" cap="none" spc="0" normalizeH="0" baseline="0" noProof="1" smtClean="0">
                    <a:ln>
                      <a:noFill/>
                    </a:ln>
                    <a:solidFill>
                      <a:srgbClr val="5F5F5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Arial" charset="0"/>
                  </a:rPr>
                  <a:t>输入文本</a:t>
                </a:r>
                <a:r>
                  <a:rPr kumimoji="0" lang="en-US" altLang="zh-CN" sz="1600" b="0" i="0" u="none" strike="noStrike" kern="0" cap="none" spc="0" normalizeH="0" baseline="0" noProof="1" smtClean="0">
                    <a:ln>
                      <a:noFill/>
                    </a:ln>
                    <a:solidFill>
                      <a:srgbClr val="5F5F5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Arial" charset="0"/>
                  </a:rPr>
                  <a:t>. </a:t>
                </a:r>
                <a:endParaRPr kumimoji="0" lang="en-US" altLang="zh-CN" sz="1600" b="0" i="0" u="none" strike="noStrike" kern="0" cap="none" spc="0" normalizeH="0" baseline="0" noProof="1">
                  <a:ln>
                    <a:noFill/>
                  </a:ln>
                  <a:solidFill>
                    <a:srgbClr val="5F5F5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Arial" charset="0"/>
                </a:endParaRPr>
              </a:p>
            </p:txBody>
          </p:sp>
          <p:sp>
            <p:nvSpPr>
              <p:cNvPr id="20" name="Text Box 19"/>
              <p:cNvSpPr txBox="1">
                <a:spLocks noChangeArrowheads="1"/>
              </p:cNvSpPr>
              <p:nvPr/>
            </p:nvSpPr>
            <p:spPr bwMode="gray">
              <a:xfrm>
                <a:off x="3025775" y="4429840"/>
                <a:ext cx="1098550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>
                <a:spAutoFit/>
              </a:bodyPr>
              <a:lstStyle>
                <a:lvl1pPr defTabSz="801688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801688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801688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801688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ct val="40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600" b="0" i="0" u="none" strike="noStrike" kern="0" cap="none" spc="0" normalizeH="0" baseline="0" noProof="1" smtClean="0">
                    <a:ln>
                      <a:noFill/>
                    </a:ln>
                    <a:solidFill>
                      <a:srgbClr val="5F5F5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Arial" charset="0"/>
                  </a:rPr>
                  <a:t>输入文本</a:t>
                </a:r>
                <a:r>
                  <a:rPr kumimoji="0" lang="en-US" altLang="zh-CN" sz="1600" b="0" i="0" u="none" strike="noStrike" kern="0" cap="none" spc="0" normalizeH="0" baseline="0" noProof="1" smtClean="0">
                    <a:ln>
                      <a:noFill/>
                    </a:ln>
                    <a:solidFill>
                      <a:srgbClr val="5F5F5F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Arial" charset="0"/>
                  </a:rPr>
                  <a:t>. </a:t>
                </a:r>
                <a:endParaRPr kumimoji="0" lang="en-US" altLang="zh-CN" sz="1600" b="0" i="0" u="none" strike="noStrike" kern="0" cap="none" spc="0" normalizeH="0" baseline="0" noProof="1">
                  <a:ln>
                    <a:noFill/>
                  </a:ln>
                  <a:solidFill>
                    <a:srgbClr val="5F5F5F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5914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39</Words>
  <Application>Microsoft Office PowerPoint</Application>
  <PresentationFormat>全屏显示(4:3)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Cambria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2013-05-20T10:20:17Z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</vt:lpwstr>
  </property>
  <property fmtid="{D5CDD505-2E9C-101B-9397-08002B2CF9AE}" pid="3" name="SlideDescription">
    <vt:lpwstr/>
  </property>
</Properties>
</file>