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ECCA0-F1A2-4E21-93AB-523B4F9E8B6F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5C971-39FD-4CDD-B3B6-26773D7634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56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85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21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>
            <a:spLocks/>
          </p:cNvSpPr>
          <p:nvPr/>
        </p:nvSpPr>
        <p:spPr bwMode="auto">
          <a:xfrm>
            <a:off x="4710038" y="1591171"/>
            <a:ext cx="4114800" cy="666750"/>
          </a:xfrm>
          <a:custGeom>
            <a:avLst/>
            <a:gdLst>
              <a:gd name="T0" fmla="*/ 0 w 6912"/>
              <a:gd name="T1" fmla="*/ 248 h 1119"/>
              <a:gd name="T2" fmla="*/ 0 w 6912"/>
              <a:gd name="T3" fmla="*/ 872 h 1119"/>
              <a:gd name="T4" fmla="*/ 0 w 6912"/>
              <a:gd name="T5" fmla="*/ 869 h 1119"/>
              <a:gd name="T6" fmla="*/ 16 w 6912"/>
              <a:gd name="T7" fmla="*/ 952 h 1119"/>
              <a:gd name="T8" fmla="*/ 14 w 6912"/>
              <a:gd name="T9" fmla="*/ 951 h 1119"/>
              <a:gd name="T10" fmla="*/ 800 w 6912"/>
              <a:gd name="T11" fmla="*/ 1112 h 1119"/>
              <a:gd name="T12" fmla="*/ 6656 w 6912"/>
              <a:gd name="T13" fmla="*/ 1112 h 1119"/>
              <a:gd name="T14" fmla="*/ 6662 w 6912"/>
              <a:gd name="T15" fmla="*/ 1119 h 1119"/>
              <a:gd name="T16" fmla="*/ 6912 w 6912"/>
              <a:gd name="T17" fmla="*/ 872 h 1119"/>
              <a:gd name="T18" fmla="*/ 6912 w 6912"/>
              <a:gd name="T19" fmla="*/ 248 h 1119"/>
              <a:gd name="T20" fmla="*/ 6912 w 6912"/>
              <a:gd name="T21" fmla="*/ 251 h 1119"/>
              <a:gd name="T22" fmla="*/ 6656 w 6912"/>
              <a:gd name="T23" fmla="*/ 8 h 1119"/>
              <a:gd name="T24" fmla="*/ 256 w 6912"/>
              <a:gd name="T25" fmla="*/ 8 h 1119"/>
              <a:gd name="T26" fmla="*/ 251 w 6912"/>
              <a:gd name="T27" fmla="*/ 0 h 1119"/>
              <a:gd name="T28" fmla="*/ 0 w 6912"/>
              <a:gd name="T29" fmla="*/ 248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12" h="1119">
                <a:moveTo>
                  <a:pt x="0" y="248"/>
                </a:moveTo>
                <a:lnTo>
                  <a:pt x="0" y="872"/>
                </a:lnTo>
                <a:lnTo>
                  <a:pt x="0" y="869"/>
                </a:lnTo>
                <a:cubicBezTo>
                  <a:pt x="0" y="898"/>
                  <a:pt x="5" y="925"/>
                  <a:pt x="16" y="952"/>
                </a:cubicBezTo>
                <a:lnTo>
                  <a:pt x="14" y="951"/>
                </a:lnTo>
                <a:cubicBezTo>
                  <a:pt x="292" y="966"/>
                  <a:pt x="559" y="1024"/>
                  <a:pt x="800" y="1112"/>
                </a:cubicBezTo>
                <a:lnTo>
                  <a:pt x="6656" y="1112"/>
                </a:lnTo>
                <a:lnTo>
                  <a:pt x="6662" y="1119"/>
                </a:lnTo>
                <a:cubicBezTo>
                  <a:pt x="6800" y="1119"/>
                  <a:pt x="6912" y="1007"/>
                  <a:pt x="6912" y="872"/>
                </a:cubicBezTo>
                <a:lnTo>
                  <a:pt x="6912" y="248"/>
                </a:lnTo>
                <a:lnTo>
                  <a:pt x="6912" y="251"/>
                </a:lnTo>
                <a:cubicBezTo>
                  <a:pt x="6912" y="113"/>
                  <a:pt x="6800" y="0"/>
                  <a:pt x="6656" y="8"/>
                </a:cubicBezTo>
                <a:lnTo>
                  <a:pt x="256" y="8"/>
                </a:lnTo>
                <a:lnTo>
                  <a:pt x="251" y="0"/>
                </a:lnTo>
                <a:cubicBezTo>
                  <a:pt x="113" y="0"/>
                  <a:pt x="0" y="113"/>
                  <a:pt x="0" y="248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3" name="Freeform 8"/>
          <p:cNvSpPr>
            <a:spLocks/>
          </p:cNvSpPr>
          <p:nvPr/>
        </p:nvSpPr>
        <p:spPr bwMode="auto">
          <a:xfrm>
            <a:off x="447601" y="1591171"/>
            <a:ext cx="4114800" cy="666750"/>
          </a:xfrm>
          <a:custGeom>
            <a:avLst/>
            <a:gdLst>
              <a:gd name="T0" fmla="*/ 6102 w 6912"/>
              <a:gd name="T1" fmla="*/ 1119 h 1119"/>
              <a:gd name="T2" fmla="*/ 6904 w 6912"/>
              <a:gd name="T3" fmla="*/ 952 h 1119"/>
              <a:gd name="T4" fmla="*/ 6898 w 6912"/>
              <a:gd name="T5" fmla="*/ 951 h 1119"/>
              <a:gd name="T6" fmla="*/ 6904 w 6912"/>
              <a:gd name="T7" fmla="*/ 872 h 1119"/>
              <a:gd name="T8" fmla="*/ 6904 w 6912"/>
              <a:gd name="T9" fmla="*/ 248 h 1119"/>
              <a:gd name="T10" fmla="*/ 6912 w 6912"/>
              <a:gd name="T11" fmla="*/ 251 h 1119"/>
              <a:gd name="T12" fmla="*/ 6664 w 6912"/>
              <a:gd name="T13" fmla="*/ 8 h 1119"/>
              <a:gd name="T14" fmla="*/ 248 w 6912"/>
              <a:gd name="T15" fmla="*/ 8 h 1119"/>
              <a:gd name="T16" fmla="*/ 251 w 6912"/>
              <a:gd name="T17" fmla="*/ 0 h 1119"/>
              <a:gd name="T18" fmla="*/ 8 w 6912"/>
              <a:gd name="T19" fmla="*/ 248 h 1119"/>
              <a:gd name="T20" fmla="*/ 8 w 6912"/>
              <a:gd name="T21" fmla="*/ 872 h 1119"/>
              <a:gd name="T22" fmla="*/ 0 w 6912"/>
              <a:gd name="T23" fmla="*/ 869 h 1119"/>
              <a:gd name="T24" fmla="*/ 248 w 6912"/>
              <a:gd name="T25" fmla="*/ 1112 h 1119"/>
              <a:gd name="T26" fmla="*/ 6104 w 6912"/>
              <a:gd name="T27" fmla="*/ 1112 h 1119"/>
              <a:gd name="T28" fmla="*/ 6102 w 6912"/>
              <a:gd name="T29" fmla="*/ 1119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12" h="1119">
                <a:moveTo>
                  <a:pt x="6102" y="1119"/>
                </a:moveTo>
                <a:cubicBezTo>
                  <a:pt x="6352" y="1024"/>
                  <a:pt x="6619" y="966"/>
                  <a:pt x="6904" y="952"/>
                </a:cubicBezTo>
                <a:lnTo>
                  <a:pt x="6898" y="951"/>
                </a:lnTo>
                <a:cubicBezTo>
                  <a:pt x="6907" y="925"/>
                  <a:pt x="6912" y="898"/>
                  <a:pt x="6904" y="872"/>
                </a:cubicBezTo>
                <a:lnTo>
                  <a:pt x="6904" y="248"/>
                </a:lnTo>
                <a:lnTo>
                  <a:pt x="6912" y="251"/>
                </a:lnTo>
                <a:cubicBezTo>
                  <a:pt x="6912" y="113"/>
                  <a:pt x="6800" y="0"/>
                  <a:pt x="6664" y="8"/>
                </a:cubicBezTo>
                <a:lnTo>
                  <a:pt x="248" y="8"/>
                </a:lnTo>
                <a:lnTo>
                  <a:pt x="251" y="0"/>
                </a:lnTo>
                <a:cubicBezTo>
                  <a:pt x="113" y="0"/>
                  <a:pt x="0" y="113"/>
                  <a:pt x="8" y="248"/>
                </a:cubicBezTo>
                <a:lnTo>
                  <a:pt x="8" y="872"/>
                </a:lnTo>
                <a:lnTo>
                  <a:pt x="0" y="869"/>
                </a:lnTo>
                <a:cubicBezTo>
                  <a:pt x="0" y="1007"/>
                  <a:pt x="113" y="1119"/>
                  <a:pt x="248" y="1112"/>
                </a:cubicBezTo>
                <a:lnTo>
                  <a:pt x="6104" y="1112"/>
                </a:lnTo>
                <a:lnTo>
                  <a:pt x="6102" y="111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4" name="Freeform 9"/>
          <p:cNvSpPr>
            <a:spLocks/>
          </p:cNvSpPr>
          <p:nvPr/>
        </p:nvSpPr>
        <p:spPr bwMode="auto">
          <a:xfrm>
            <a:off x="5603801" y="2491283"/>
            <a:ext cx="3221038" cy="668338"/>
          </a:xfrm>
          <a:custGeom>
            <a:avLst/>
            <a:gdLst>
              <a:gd name="T0" fmla="*/ 5155 w 5411"/>
              <a:gd name="T1" fmla="*/ 0 h 1123"/>
              <a:gd name="T2" fmla="*/ 3 w 5411"/>
              <a:gd name="T3" fmla="*/ 0 h 1123"/>
              <a:gd name="T4" fmla="*/ 0 w 5411"/>
              <a:gd name="T5" fmla="*/ 4 h 1123"/>
              <a:gd name="T6" fmla="*/ 819 w 5411"/>
              <a:gd name="T7" fmla="*/ 1120 h 1123"/>
              <a:gd name="T8" fmla="*/ 5155 w 5411"/>
              <a:gd name="T9" fmla="*/ 1120 h 1123"/>
              <a:gd name="T10" fmla="*/ 5161 w 5411"/>
              <a:gd name="T11" fmla="*/ 1123 h 1123"/>
              <a:gd name="T12" fmla="*/ 5411 w 5411"/>
              <a:gd name="T13" fmla="*/ 864 h 1123"/>
              <a:gd name="T14" fmla="*/ 5411 w 5411"/>
              <a:gd name="T15" fmla="*/ 256 h 1123"/>
              <a:gd name="T16" fmla="*/ 5411 w 5411"/>
              <a:gd name="T17" fmla="*/ 255 h 1123"/>
              <a:gd name="T18" fmla="*/ 5155 w 5411"/>
              <a:gd name="T19" fmla="*/ 0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11" h="1123">
                <a:moveTo>
                  <a:pt x="5155" y="0"/>
                </a:moveTo>
                <a:lnTo>
                  <a:pt x="3" y="0"/>
                </a:lnTo>
                <a:lnTo>
                  <a:pt x="0" y="4"/>
                </a:lnTo>
                <a:cubicBezTo>
                  <a:pt x="364" y="294"/>
                  <a:pt x="648" y="680"/>
                  <a:pt x="819" y="1120"/>
                </a:cubicBezTo>
                <a:lnTo>
                  <a:pt x="5155" y="1120"/>
                </a:lnTo>
                <a:lnTo>
                  <a:pt x="5161" y="1123"/>
                </a:lnTo>
                <a:cubicBezTo>
                  <a:pt x="5299" y="1123"/>
                  <a:pt x="5411" y="1011"/>
                  <a:pt x="5411" y="864"/>
                </a:cubicBezTo>
                <a:lnTo>
                  <a:pt x="5411" y="256"/>
                </a:lnTo>
                <a:lnTo>
                  <a:pt x="5411" y="255"/>
                </a:lnTo>
                <a:cubicBezTo>
                  <a:pt x="5411" y="117"/>
                  <a:pt x="5299" y="4"/>
                  <a:pt x="5155" y="0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447601" y="2491283"/>
            <a:ext cx="3224213" cy="668338"/>
          </a:xfrm>
          <a:custGeom>
            <a:avLst/>
            <a:gdLst>
              <a:gd name="T0" fmla="*/ 4594 w 5416"/>
              <a:gd name="T1" fmla="*/ 1123 h 1123"/>
              <a:gd name="T2" fmla="*/ 5416 w 5416"/>
              <a:gd name="T3" fmla="*/ 0 h 1123"/>
              <a:gd name="T4" fmla="*/ 248 w 5416"/>
              <a:gd name="T5" fmla="*/ 0 h 1123"/>
              <a:gd name="T6" fmla="*/ 251 w 5416"/>
              <a:gd name="T7" fmla="*/ 4 h 1123"/>
              <a:gd name="T8" fmla="*/ 8 w 5416"/>
              <a:gd name="T9" fmla="*/ 256 h 1123"/>
              <a:gd name="T10" fmla="*/ 8 w 5416"/>
              <a:gd name="T11" fmla="*/ 864 h 1123"/>
              <a:gd name="T12" fmla="*/ 0 w 5416"/>
              <a:gd name="T13" fmla="*/ 872 h 1123"/>
              <a:gd name="T14" fmla="*/ 248 w 5416"/>
              <a:gd name="T15" fmla="*/ 1120 h 1123"/>
              <a:gd name="T16" fmla="*/ 4600 w 5416"/>
              <a:gd name="T17" fmla="*/ 1120 h 1123"/>
              <a:gd name="T18" fmla="*/ 4594 w 5416"/>
              <a:gd name="T19" fmla="*/ 1123 h 1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16" h="1123">
                <a:moveTo>
                  <a:pt x="4594" y="1123"/>
                </a:moveTo>
                <a:cubicBezTo>
                  <a:pt x="4761" y="680"/>
                  <a:pt x="5045" y="294"/>
                  <a:pt x="5416" y="0"/>
                </a:cubicBezTo>
                <a:lnTo>
                  <a:pt x="248" y="0"/>
                </a:lnTo>
                <a:lnTo>
                  <a:pt x="251" y="4"/>
                </a:lnTo>
                <a:cubicBezTo>
                  <a:pt x="113" y="4"/>
                  <a:pt x="0" y="116"/>
                  <a:pt x="8" y="256"/>
                </a:cubicBezTo>
                <a:lnTo>
                  <a:pt x="8" y="864"/>
                </a:lnTo>
                <a:lnTo>
                  <a:pt x="0" y="872"/>
                </a:lnTo>
                <a:cubicBezTo>
                  <a:pt x="0" y="1011"/>
                  <a:pt x="113" y="1123"/>
                  <a:pt x="248" y="1120"/>
                </a:cubicBezTo>
                <a:lnTo>
                  <a:pt x="4600" y="1120"/>
                </a:lnTo>
                <a:lnTo>
                  <a:pt x="4594" y="1123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6" name="Freeform 11"/>
          <p:cNvSpPr>
            <a:spLocks/>
          </p:cNvSpPr>
          <p:nvPr/>
        </p:nvSpPr>
        <p:spPr bwMode="auto">
          <a:xfrm>
            <a:off x="6148313" y="3372346"/>
            <a:ext cx="2676525" cy="666750"/>
          </a:xfrm>
          <a:custGeom>
            <a:avLst/>
            <a:gdLst>
              <a:gd name="T0" fmla="*/ 4240 w 4496"/>
              <a:gd name="T1" fmla="*/ 7 h 1119"/>
              <a:gd name="T2" fmla="*/ 0 w 4496"/>
              <a:gd name="T3" fmla="*/ 7 h 1119"/>
              <a:gd name="T4" fmla="*/ 7 w 4496"/>
              <a:gd name="T5" fmla="*/ 0 h 1119"/>
              <a:gd name="T6" fmla="*/ 64 w 4496"/>
              <a:gd name="T7" fmla="*/ 567 h 1119"/>
              <a:gd name="T8" fmla="*/ 67 w 4496"/>
              <a:gd name="T9" fmla="*/ 562 h 1119"/>
              <a:gd name="T10" fmla="*/ 0 w 4496"/>
              <a:gd name="T11" fmla="*/ 1111 h 1119"/>
              <a:gd name="T12" fmla="*/ 4240 w 4496"/>
              <a:gd name="T13" fmla="*/ 1111 h 1119"/>
              <a:gd name="T14" fmla="*/ 4246 w 4496"/>
              <a:gd name="T15" fmla="*/ 1119 h 1119"/>
              <a:gd name="T16" fmla="*/ 4496 w 4496"/>
              <a:gd name="T17" fmla="*/ 871 h 1119"/>
              <a:gd name="T18" fmla="*/ 4496 w 4496"/>
              <a:gd name="T19" fmla="*/ 247 h 1119"/>
              <a:gd name="T20" fmla="*/ 4496 w 4496"/>
              <a:gd name="T21" fmla="*/ 251 h 1119"/>
              <a:gd name="T22" fmla="*/ 4240 w 4496"/>
              <a:gd name="T23" fmla="*/ 7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96" h="1119">
                <a:moveTo>
                  <a:pt x="4240" y="7"/>
                </a:moveTo>
                <a:lnTo>
                  <a:pt x="0" y="7"/>
                </a:lnTo>
                <a:lnTo>
                  <a:pt x="7" y="0"/>
                </a:lnTo>
                <a:cubicBezTo>
                  <a:pt x="46" y="181"/>
                  <a:pt x="67" y="369"/>
                  <a:pt x="64" y="567"/>
                </a:cubicBezTo>
                <a:lnTo>
                  <a:pt x="67" y="562"/>
                </a:lnTo>
                <a:cubicBezTo>
                  <a:pt x="67" y="753"/>
                  <a:pt x="47" y="939"/>
                  <a:pt x="0" y="1111"/>
                </a:cubicBezTo>
                <a:lnTo>
                  <a:pt x="4240" y="1111"/>
                </a:lnTo>
                <a:lnTo>
                  <a:pt x="4246" y="1119"/>
                </a:lnTo>
                <a:cubicBezTo>
                  <a:pt x="4384" y="1119"/>
                  <a:pt x="4496" y="1007"/>
                  <a:pt x="4496" y="871"/>
                </a:cubicBezTo>
                <a:lnTo>
                  <a:pt x="4496" y="247"/>
                </a:lnTo>
                <a:lnTo>
                  <a:pt x="4496" y="251"/>
                </a:lnTo>
                <a:cubicBezTo>
                  <a:pt x="4496" y="113"/>
                  <a:pt x="4384" y="0"/>
                  <a:pt x="4240" y="7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447601" y="3372346"/>
            <a:ext cx="2671763" cy="666750"/>
          </a:xfrm>
          <a:custGeom>
            <a:avLst/>
            <a:gdLst>
              <a:gd name="T0" fmla="*/ 4486 w 4488"/>
              <a:gd name="T1" fmla="*/ 1119 h 1119"/>
              <a:gd name="T2" fmla="*/ 4424 w 4488"/>
              <a:gd name="T3" fmla="*/ 567 h 1119"/>
              <a:gd name="T4" fmla="*/ 4426 w 4488"/>
              <a:gd name="T5" fmla="*/ 562 h 1119"/>
              <a:gd name="T6" fmla="*/ 4488 w 4488"/>
              <a:gd name="T7" fmla="*/ 7 h 1119"/>
              <a:gd name="T8" fmla="*/ 248 w 4488"/>
              <a:gd name="T9" fmla="*/ 7 h 1119"/>
              <a:gd name="T10" fmla="*/ 251 w 4488"/>
              <a:gd name="T11" fmla="*/ 0 h 1119"/>
              <a:gd name="T12" fmla="*/ 8 w 4488"/>
              <a:gd name="T13" fmla="*/ 247 h 1119"/>
              <a:gd name="T14" fmla="*/ 8 w 4488"/>
              <a:gd name="T15" fmla="*/ 871 h 1119"/>
              <a:gd name="T16" fmla="*/ 0 w 4488"/>
              <a:gd name="T17" fmla="*/ 868 h 1119"/>
              <a:gd name="T18" fmla="*/ 248 w 4488"/>
              <a:gd name="T19" fmla="*/ 1111 h 1119"/>
              <a:gd name="T20" fmla="*/ 4488 w 4488"/>
              <a:gd name="T21" fmla="*/ 1111 h 1119"/>
              <a:gd name="T22" fmla="*/ 4486 w 4488"/>
              <a:gd name="T23" fmla="*/ 1119 h 1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488" h="1119">
                <a:moveTo>
                  <a:pt x="4486" y="1119"/>
                </a:moveTo>
                <a:cubicBezTo>
                  <a:pt x="4447" y="939"/>
                  <a:pt x="4426" y="753"/>
                  <a:pt x="4424" y="567"/>
                </a:cubicBezTo>
                <a:lnTo>
                  <a:pt x="4426" y="562"/>
                </a:lnTo>
                <a:cubicBezTo>
                  <a:pt x="4426" y="369"/>
                  <a:pt x="4447" y="181"/>
                  <a:pt x="4488" y="7"/>
                </a:cubicBezTo>
                <a:lnTo>
                  <a:pt x="248" y="7"/>
                </a:lnTo>
                <a:lnTo>
                  <a:pt x="251" y="0"/>
                </a:lnTo>
                <a:cubicBezTo>
                  <a:pt x="113" y="0"/>
                  <a:pt x="0" y="112"/>
                  <a:pt x="8" y="247"/>
                </a:cubicBezTo>
                <a:lnTo>
                  <a:pt x="8" y="871"/>
                </a:lnTo>
                <a:lnTo>
                  <a:pt x="0" y="868"/>
                </a:lnTo>
                <a:cubicBezTo>
                  <a:pt x="0" y="1007"/>
                  <a:pt x="113" y="1119"/>
                  <a:pt x="248" y="1111"/>
                </a:cubicBezTo>
                <a:lnTo>
                  <a:pt x="4488" y="1111"/>
                </a:lnTo>
                <a:lnTo>
                  <a:pt x="4486" y="1119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5557763" y="4291508"/>
            <a:ext cx="3267075" cy="668338"/>
          </a:xfrm>
          <a:custGeom>
            <a:avLst/>
            <a:gdLst>
              <a:gd name="T0" fmla="*/ 5232 w 5488"/>
              <a:gd name="T1" fmla="*/ 0 h 1122"/>
              <a:gd name="T2" fmla="*/ 864 w 5488"/>
              <a:gd name="T3" fmla="*/ 0 h 1122"/>
              <a:gd name="T4" fmla="*/ 867 w 5488"/>
              <a:gd name="T5" fmla="*/ 3 h 1122"/>
              <a:gd name="T6" fmla="*/ 0 w 5488"/>
              <a:gd name="T7" fmla="*/ 1120 h 1122"/>
              <a:gd name="T8" fmla="*/ 5232 w 5488"/>
              <a:gd name="T9" fmla="*/ 1120 h 1122"/>
              <a:gd name="T10" fmla="*/ 5238 w 5488"/>
              <a:gd name="T11" fmla="*/ 1122 h 1122"/>
              <a:gd name="T12" fmla="*/ 5488 w 5488"/>
              <a:gd name="T13" fmla="*/ 864 h 1122"/>
              <a:gd name="T14" fmla="*/ 5488 w 5488"/>
              <a:gd name="T15" fmla="*/ 256 h 1122"/>
              <a:gd name="T16" fmla="*/ 5488 w 5488"/>
              <a:gd name="T17" fmla="*/ 254 h 1122"/>
              <a:gd name="T18" fmla="*/ 5232 w 5488"/>
              <a:gd name="T19" fmla="*/ 0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88" h="1122">
                <a:moveTo>
                  <a:pt x="5232" y="0"/>
                </a:moveTo>
                <a:lnTo>
                  <a:pt x="864" y="0"/>
                </a:lnTo>
                <a:lnTo>
                  <a:pt x="867" y="3"/>
                </a:lnTo>
                <a:cubicBezTo>
                  <a:pt x="684" y="452"/>
                  <a:pt x="379" y="839"/>
                  <a:pt x="0" y="1120"/>
                </a:cubicBezTo>
                <a:lnTo>
                  <a:pt x="5232" y="1120"/>
                </a:lnTo>
                <a:lnTo>
                  <a:pt x="5238" y="1122"/>
                </a:lnTo>
                <a:cubicBezTo>
                  <a:pt x="5376" y="1122"/>
                  <a:pt x="5488" y="1010"/>
                  <a:pt x="5488" y="864"/>
                </a:cubicBezTo>
                <a:lnTo>
                  <a:pt x="5488" y="256"/>
                </a:lnTo>
                <a:lnTo>
                  <a:pt x="5488" y="254"/>
                </a:lnTo>
                <a:cubicBezTo>
                  <a:pt x="5488" y="116"/>
                  <a:pt x="5376" y="3"/>
                  <a:pt x="5232" y="0"/>
                </a:cubicBez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auto">
          <a:xfrm>
            <a:off x="447601" y="4291508"/>
            <a:ext cx="3271838" cy="668338"/>
          </a:xfrm>
          <a:custGeom>
            <a:avLst/>
            <a:gdLst>
              <a:gd name="T0" fmla="*/ 5493 w 5496"/>
              <a:gd name="T1" fmla="*/ 1122 h 1122"/>
              <a:gd name="T2" fmla="*/ 4616 w 5496"/>
              <a:gd name="T3" fmla="*/ 0 h 1122"/>
              <a:gd name="T4" fmla="*/ 248 w 5496"/>
              <a:gd name="T5" fmla="*/ 0 h 1122"/>
              <a:gd name="T6" fmla="*/ 251 w 5496"/>
              <a:gd name="T7" fmla="*/ 3 h 1122"/>
              <a:gd name="T8" fmla="*/ 8 w 5496"/>
              <a:gd name="T9" fmla="*/ 256 h 1122"/>
              <a:gd name="T10" fmla="*/ 8 w 5496"/>
              <a:gd name="T11" fmla="*/ 864 h 1122"/>
              <a:gd name="T12" fmla="*/ 0 w 5496"/>
              <a:gd name="T13" fmla="*/ 872 h 1122"/>
              <a:gd name="T14" fmla="*/ 248 w 5496"/>
              <a:gd name="T15" fmla="*/ 1120 h 1122"/>
              <a:gd name="T16" fmla="*/ 5496 w 5496"/>
              <a:gd name="T17" fmla="*/ 1120 h 1122"/>
              <a:gd name="T18" fmla="*/ 5493 w 5496"/>
              <a:gd name="T19" fmla="*/ 1122 h 1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496" h="1122">
                <a:moveTo>
                  <a:pt x="5493" y="1122"/>
                </a:moveTo>
                <a:cubicBezTo>
                  <a:pt x="5107" y="839"/>
                  <a:pt x="4802" y="452"/>
                  <a:pt x="4616" y="0"/>
                </a:cubicBezTo>
                <a:lnTo>
                  <a:pt x="248" y="0"/>
                </a:lnTo>
                <a:lnTo>
                  <a:pt x="251" y="3"/>
                </a:lnTo>
                <a:cubicBezTo>
                  <a:pt x="113" y="3"/>
                  <a:pt x="0" y="116"/>
                  <a:pt x="8" y="256"/>
                </a:cubicBezTo>
                <a:lnTo>
                  <a:pt x="8" y="864"/>
                </a:lnTo>
                <a:lnTo>
                  <a:pt x="0" y="872"/>
                </a:lnTo>
                <a:cubicBezTo>
                  <a:pt x="0" y="1010"/>
                  <a:pt x="113" y="1122"/>
                  <a:pt x="248" y="1120"/>
                </a:cubicBezTo>
                <a:lnTo>
                  <a:pt x="5496" y="1120"/>
                </a:lnTo>
                <a:lnTo>
                  <a:pt x="5493" y="1122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447601" y="5158283"/>
            <a:ext cx="4114800" cy="666750"/>
          </a:xfrm>
          <a:custGeom>
            <a:avLst/>
            <a:gdLst>
              <a:gd name="T0" fmla="*/ 6898 w 6912"/>
              <a:gd name="T1" fmla="*/ 168 h 1121"/>
              <a:gd name="T2" fmla="*/ 6104 w 6912"/>
              <a:gd name="T3" fmla="*/ 1 h 1121"/>
              <a:gd name="T4" fmla="*/ 248 w 6912"/>
              <a:gd name="T5" fmla="*/ 1 h 1121"/>
              <a:gd name="T6" fmla="*/ 251 w 6912"/>
              <a:gd name="T7" fmla="*/ 0 h 1121"/>
              <a:gd name="T8" fmla="*/ 8 w 6912"/>
              <a:gd name="T9" fmla="*/ 257 h 1121"/>
              <a:gd name="T10" fmla="*/ 8 w 6912"/>
              <a:gd name="T11" fmla="*/ 865 h 1121"/>
              <a:gd name="T12" fmla="*/ 0 w 6912"/>
              <a:gd name="T13" fmla="*/ 868 h 1121"/>
              <a:gd name="T14" fmla="*/ 248 w 6912"/>
              <a:gd name="T15" fmla="*/ 1121 h 1121"/>
              <a:gd name="T16" fmla="*/ 6664 w 6912"/>
              <a:gd name="T17" fmla="*/ 1121 h 1121"/>
              <a:gd name="T18" fmla="*/ 6662 w 6912"/>
              <a:gd name="T19" fmla="*/ 1118 h 1121"/>
              <a:gd name="T20" fmla="*/ 6904 w 6912"/>
              <a:gd name="T21" fmla="*/ 865 h 1121"/>
              <a:gd name="T22" fmla="*/ 6904 w 6912"/>
              <a:gd name="T23" fmla="*/ 257 h 1121"/>
              <a:gd name="T24" fmla="*/ 6912 w 6912"/>
              <a:gd name="T25" fmla="*/ 250 h 1121"/>
              <a:gd name="T26" fmla="*/ 6904 w 6912"/>
              <a:gd name="T27" fmla="*/ 161 h 1121"/>
              <a:gd name="T28" fmla="*/ 6898 w 6912"/>
              <a:gd name="T29" fmla="*/ 168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12" h="1121">
                <a:moveTo>
                  <a:pt x="6898" y="168"/>
                </a:moveTo>
                <a:cubicBezTo>
                  <a:pt x="6619" y="153"/>
                  <a:pt x="6352" y="95"/>
                  <a:pt x="6104" y="1"/>
                </a:cubicBezTo>
                <a:lnTo>
                  <a:pt x="248" y="1"/>
                </a:lnTo>
                <a:lnTo>
                  <a:pt x="251" y="0"/>
                </a:lnTo>
                <a:cubicBezTo>
                  <a:pt x="113" y="0"/>
                  <a:pt x="0" y="112"/>
                  <a:pt x="8" y="257"/>
                </a:cubicBezTo>
                <a:lnTo>
                  <a:pt x="8" y="865"/>
                </a:lnTo>
                <a:lnTo>
                  <a:pt x="0" y="868"/>
                </a:lnTo>
                <a:cubicBezTo>
                  <a:pt x="0" y="1006"/>
                  <a:pt x="113" y="1118"/>
                  <a:pt x="248" y="1121"/>
                </a:cubicBezTo>
                <a:lnTo>
                  <a:pt x="6664" y="1121"/>
                </a:lnTo>
                <a:lnTo>
                  <a:pt x="6662" y="1118"/>
                </a:lnTo>
                <a:cubicBezTo>
                  <a:pt x="6800" y="1118"/>
                  <a:pt x="6912" y="1006"/>
                  <a:pt x="6904" y="865"/>
                </a:cubicBezTo>
                <a:lnTo>
                  <a:pt x="6904" y="257"/>
                </a:lnTo>
                <a:lnTo>
                  <a:pt x="6912" y="250"/>
                </a:lnTo>
                <a:cubicBezTo>
                  <a:pt x="6912" y="221"/>
                  <a:pt x="6907" y="194"/>
                  <a:pt x="6904" y="161"/>
                </a:cubicBezTo>
                <a:lnTo>
                  <a:pt x="6898" y="168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1" name="Freeform 16"/>
          <p:cNvSpPr>
            <a:spLocks/>
          </p:cNvSpPr>
          <p:nvPr/>
        </p:nvSpPr>
        <p:spPr bwMode="auto">
          <a:xfrm>
            <a:off x="4710038" y="5158283"/>
            <a:ext cx="4114800" cy="666750"/>
          </a:xfrm>
          <a:custGeom>
            <a:avLst/>
            <a:gdLst>
              <a:gd name="T0" fmla="*/ 807 w 6912"/>
              <a:gd name="T1" fmla="*/ 0 h 1121"/>
              <a:gd name="T2" fmla="*/ 16 w 6912"/>
              <a:gd name="T3" fmla="*/ 161 h 1121"/>
              <a:gd name="T4" fmla="*/ 14 w 6912"/>
              <a:gd name="T5" fmla="*/ 168 h 1121"/>
              <a:gd name="T6" fmla="*/ 0 w 6912"/>
              <a:gd name="T7" fmla="*/ 257 h 1121"/>
              <a:gd name="T8" fmla="*/ 0 w 6912"/>
              <a:gd name="T9" fmla="*/ 865 h 1121"/>
              <a:gd name="T10" fmla="*/ 0 w 6912"/>
              <a:gd name="T11" fmla="*/ 868 h 1121"/>
              <a:gd name="T12" fmla="*/ 256 w 6912"/>
              <a:gd name="T13" fmla="*/ 1121 h 1121"/>
              <a:gd name="T14" fmla="*/ 6656 w 6912"/>
              <a:gd name="T15" fmla="*/ 1121 h 1121"/>
              <a:gd name="T16" fmla="*/ 6662 w 6912"/>
              <a:gd name="T17" fmla="*/ 1118 h 1121"/>
              <a:gd name="T18" fmla="*/ 6912 w 6912"/>
              <a:gd name="T19" fmla="*/ 865 h 1121"/>
              <a:gd name="T20" fmla="*/ 6912 w 6912"/>
              <a:gd name="T21" fmla="*/ 257 h 1121"/>
              <a:gd name="T22" fmla="*/ 6912 w 6912"/>
              <a:gd name="T23" fmla="*/ 251 h 1121"/>
              <a:gd name="T24" fmla="*/ 6656 w 6912"/>
              <a:gd name="T25" fmla="*/ 1 h 1121"/>
              <a:gd name="T26" fmla="*/ 800 w 6912"/>
              <a:gd name="T27" fmla="*/ 1 h 1121"/>
              <a:gd name="T28" fmla="*/ 807 w 6912"/>
              <a:gd name="T29" fmla="*/ 0 h 1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912" h="1121">
                <a:moveTo>
                  <a:pt x="807" y="0"/>
                </a:moveTo>
                <a:cubicBezTo>
                  <a:pt x="559" y="95"/>
                  <a:pt x="293" y="153"/>
                  <a:pt x="16" y="161"/>
                </a:cubicBezTo>
                <a:lnTo>
                  <a:pt x="14" y="168"/>
                </a:lnTo>
                <a:cubicBezTo>
                  <a:pt x="5" y="194"/>
                  <a:pt x="0" y="221"/>
                  <a:pt x="0" y="257"/>
                </a:cubicBezTo>
                <a:lnTo>
                  <a:pt x="0" y="865"/>
                </a:lnTo>
                <a:lnTo>
                  <a:pt x="0" y="868"/>
                </a:lnTo>
                <a:cubicBezTo>
                  <a:pt x="0" y="1006"/>
                  <a:pt x="113" y="1118"/>
                  <a:pt x="256" y="1121"/>
                </a:cubicBezTo>
                <a:lnTo>
                  <a:pt x="6656" y="1121"/>
                </a:lnTo>
                <a:lnTo>
                  <a:pt x="6662" y="1118"/>
                </a:lnTo>
                <a:cubicBezTo>
                  <a:pt x="6800" y="1118"/>
                  <a:pt x="6912" y="1006"/>
                  <a:pt x="6912" y="865"/>
                </a:cubicBezTo>
                <a:lnTo>
                  <a:pt x="6912" y="257"/>
                </a:lnTo>
                <a:lnTo>
                  <a:pt x="6912" y="251"/>
                </a:lnTo>
                <a:cubicBezTo>
                  <a:pt x="6912" y="112"/>
                  <a:pt x="6800" y="0"/>
                  <a:pt x="6656" y="1"/>
                </a:cubicBezTo>
                <a:lnTo>
                  <a:pt x="800" y="1"/>
                </a:lnTo>
                <a:lnTo>
                  <a:pt x="807" y="0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4D4D4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27238" y="2298327"/>
            <a:ext cx="2817962" cy="2817962"/>
          </a:xfrm>
          <a:prstGeom prst="ellipse">
            <a:avLst/>
          </a:prstGeom>
          <a:gradFill>
            <a:gsLst>
              <a:gs pos="3300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57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61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