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81C39-734B-4BD3-828F-795839ED8E24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E8858-AC7E-4DC8-A9BF-637137036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98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84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84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4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519662" y="1077941"/>
            <a:ext cx="4104676" cy="4702119"/>
            <a:chOff x="2577166" y="1190514"/>
            <a:chExt cx="4104676" cy="4702119"/>
          </a:xfrm>
        </p:grpSpPr>
        <p:sp>
          <p:nvSpPr>
            <p:cNvPr id="3" name="Line 2"/>
            <p:cNvSpPr>
              <a:spLocks noChangeShapeType="1"/>
            </p:cNvSpPr>
            <p:nvPr/>
          </p:nvSpPr>
          <p:spPr bwMode="blackWhite">
            <a:xfrm>
              <a:off x="4614926" y="1838412"/>
              <a:ext cx="1384963" cy="2476589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" name="Line 3"/>
            <p:cNvSpPr>
              <a:spLocks noChangeShapeType="1"/>
            </p:cNvSpPr>
            <p:nvPr/>
          </p:nvSpPr>
          <p:spPr bwMode="blackWhite">
            <a:xfrm flipH="1">
              <a:off x="3202425" y="1838412"/>
              <a:ext cx="1384963" cy="2476589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blackWhite">
            <a:xfrm>
              <a:off x="3189466" y="2745469"/>
              <a:ext cx="1384963" cy="2476589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blackWhite">
            <a:xfrm flipH="1">
              <a:off x="4640844" y="2745469"/>
              <a:ext cx="1384963" cy="2476589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blackWhite">
            <a:xfrm>
              <a:off x="6050105" y="2711454"/>
              <a:ext cx="0" cy="1389741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blackWhite">
            <a:xfrm>
              <a:off x="3153830" y="2711454"/>
              <a:ext cx="0" cy="1389741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blackWhite">
            <a:xfrm rot="16200000" flipH="1" flipV="1">
              <a:off x="3455146" y="1554915"/>
              <a:ext cx="864944" cy="1389823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blackWhite">
            <a:xfrm rot="5400000" flipV="1">
              <a:off x="4874126" y="1554915"/>
              <a:ext cx="864944" cy="1389823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blackWhite">
            <a:xfrm rot="5400000" flipH="1">
              <a:off x="3455146" y="4130309"/>
              <a:ext cx="864944" cy="1389823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blackWhite">
            <a:xfrm rot="16200000">
              <a:off x="4874126" y="4130309"/>
              <a:ext cx="864944" cy="1389823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blackWhite">
            <a:xfrm rot="16200000">
              <a:off x="3766180" y="2128263"/>
              <a:ext cx="1681295" cy="2808803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blackWhite">
            <a:xfrm rot="5400000" flipH="1">
              <a:off x="3751601" y="2094245"/>
              <a:ext cx="1691014" cy="2886556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blackWhite">
            <a:xfrm>
              <a:off x="4611686" y="2264404"/>
              <a:ext cx="0" cy="2779482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16" name="组合 27"/>
            <p:cNvGrpSpPr/>
            <p:nvPr/>
          </p:nvGrpSpPr>
          <p:grpSpPr>
            <a:xfrm>
              <a:off x="3971040" y="1190514"/>
              <a:ext cx="1252137" cy="1243964"/>
              <a:chOff x="3819525" y="3200404"/>
              <a:chExt cx="1227138" cy="1219201"/>
            </a:xfrm>
          </p:grpSpPr>
          <p:sp>
            <p:nvSpPr>
              <p:cNvPr id="35" name="Oval 12"/>
              <p:cNvSpPr>
                <a:spLocks noChangeArrowheads="1"/>
              </p:cNvSpPr>
              <p:nvPr/>
            </p:nvSpPr>
            <p:spPr bwMode="gray">
              <a:xfrm>
                <a:off x="3819525" y="3200404"/>
                <a:ext cx="1227138" cy="1219201"/>
              </a:xfrm>
              <a:prstGeom prst="ellipse">
                <a:avLst/>
              </a:prstGeom>
              <a:gradFill flip="none"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  <a:tileRect/>
              </a:gradFill>
              <a:ln w="3175" cap="flat" cmpd="sng" algn="ctr">
                <a:solidFill>
                  <a:srgbClr val="2676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r>
                  <a:rPr kumimoji="0" lang="en-US" altLang="zh-CN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1</a:t>
                </a: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36" name="Freeform 13"/>
              <p:cNvSpPr>
                <a:spLocks/>
              </p:cNvSpPr>
              <p:nvPr/>
            </p:nvSpPr>
            <p:spPr bwMode="gray">
              <a:xfrm>
                <a:off x="3959769" y="3220720"/>
                <a:ext cx="946649" cy="460103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2676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7" name="组合 30"/>
            <p:cNvGrpSpPr/>
            <p:nvPr/>
          </p:nvGrpSpPr>
          <p:grpSpPr>
            <a:xfrm>
              <a:off x="3971040" y="2891246"/>
              <a:ext cx="1252137" cy="1243964"/>
              <a:chOff x="3819525" y="3200404"/>
              <a:chExt cx="1227138" cy="1219201"/>
            </a:xfrm>
          </p:grpSpPr>
          <p:sp>
            <p:nvSpPr>
              <p:cNvPr id="33" name="Oval 12"/>
              <p:cNvSpPr>
                <a:spLocks noChangeArrowheads="1"/>
              </p:cNvSpPr>
              <p:nvPr/>
            </p:nvSpPr>
            <p:spPr bwMode="gray">
              <a:xfrm>
                <a:off x="3819525" y="3200404"/>
                <a:ext cx="1227138" cy="1219201"/>
              </a:xfrm>
              <a:prstGeom prst="ellipse">
                <a:avLst/>
              </a:prstGeom>
              <a:gradFill flip="none"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  <a:tileRect/>
              </a:gradFill>
              <a:ln w="3175" cap="flat" cmpd="sng" algn="ctr">
                <a:solidFill>
                  <a:srgbClr val="2676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标题</a:t>
                </a:r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gray">
              <a:xfrm>
                <a:off x="3973993" y="3234945"/>
                <a:ext cx="946649" cy="460103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2676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8" name="组合 33"/>
            <p:cNvGrpSpPr/>
            <p:nvPr/>
          </p:nvGrpSpPr>
          <p:grpSpPr>
            <a:xfrm>
              <a:off x="3971040" y="4648669"/>
              <a:ext cx="1252137" cy="1243964"/>
              <a:chOff x="3819525" y="3200404"/>
              <a:chExt cx="1227138" cy="1219201"/>
            </a:xfrm>
          </p:grpSpPr>
          <p:sp>
            <p:nvSpPr>
              <p:cNvPr id="31" name="Oval 12"/>
              <p:cNvSpPr>
                <a:spLocks noChangeArrowheads="1"/>
              </p:cNvSpPr>
              <p:nvPr/>
            </p:nvSpPr>
            <p:spPr bwMode="gray">
              <a:xfrm>
                <a:off x="3819525" y="3200404"/>
                <a:ext cx="1227138" cy="1219201"/>
              </a:xfrm>
              <a:prstGeom prst="ellipse">
                <a:avLst/>
              </a:prstGeom>
              <a:gradFill flip="none"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  <a:tileRect/>
              </a:gradFill>
              <a:ln w="3175" cap="flat" cmpd="sng" algn="ctr">
                <a:solidFill>
                  <a:srgbClr val="2676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r>
                  <a:rPr kumimoji="0" lang="en-US" altLang="zh-CN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4</a:t>
                </a: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32" name="Freeform 13"/>
              <p:cNvSpPr>
                <a:spLocks/>
              </p:cNvSpPr>
              <p:nvPr/>
            </p:nvSpPr>
            <p:spPr bwMode="gray">
              <a:xfrm>
                <a:off x="3959769" y="3220720"/>
                <a:ext cx="946649" cy="460103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2676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9" name="组合 36"/>
            <p:cNvGrpSpPr/>
            <p:nvPr/>
          </p:nvGrpSpPr>
          <p:grpSpPr>
            <a:xfrm>
              <a:off x="5429705" y="3761049"/>
              <a:ext cx="1252137" cy="1243964"/>
              <a:chOff x="3819525" y="3200404"/>
              <a:chExt cx="1227138" cy="1219201"/>
            </a:xfrm>
          </p:grpSpPr>
          <p:sp>
            <p:nvSpPr>
              <p:cNvPr id="29" name="Oval 12"/>
              <p:cNvSpPr>
                <a:spLocks noChangeArrowheads="1"/>
              </p:cNvSpPr>
              <p:nvPr/>
            </p:nvSpPr>
            <p:spPr bwMode="gray">
              <a:xfrm>
                <a:off x="3819525" y="3200404"/>
                <a:ext cx="1227138" cy="1219201"/>
              </a:xfrm>
              <a:prstGeom prst="ellipse">
                <a:avLst/>
              </a:prstGeom>
              <a:gradFill flip="none"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  <a:tileRect/>
              </a:gradFill>
              <a:ln w="3175" cap="flat" cmpd="sng" algn="ctr">
                <a:solidFill>
                  <a:srgbClr val="2676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r>
                  <a:rPr kumimoji="0" lang="en-US" altLang="zh-CN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3</a:t>
                </a: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30" name="Freeform 13"/>
              <p:cNvSpPr>
                <a:spLocks/>
              </p:cNvSpPr>
              <p:nvPr/>
            </p:nvSpPr>
            <p:spPr bwMode="gray">
              <a:xfrm>
                <a:off x="3959769" y="3220720"/>
                <a:ext cx="946649" cy="460103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2676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20" name="组合 39"/>
            <p:cNvGrpSpPr/>
            <p:nvPr/>
          </p:nvGrpSpPr>
          <p:grpSpPr>
            <a:xfrm>
              <a:off x="2577166" y="3761049"/>
              <a:ext cx="1252137" cy="1243964"/>
              <a:chOff x="3819525" y="3200404"/>
              <a:chExt cx="1227138" cy="1219201"/>
            </a:xfrm>
          </p:grpSpPr>
          <p:sp>
            <p:nvSpPr>
              <p:cNvPr id="27" name="Oval 12"/>
              <p:cNvSpPr>
                <a:spLocks noChangeArrowheads="1"/>
              </p:cNvSpPr>
              <p:nvPr/>
            </p:nvSpPr>
            <p:spPr bwMode="gray">
              <a:xfrm>
                <a:off x="3819525" y="3200404"/>
                <a:ext cx="1227138" cy="1219201"/>
              </a:xfrm>
              <a:prstGeom prst="ellipse">
                <a:avLst/>
              </a:prstGeom>
              <a:gradFill flip="none"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  <a:tileRect/>
              </a:gradFill>
              <a:ln w="3175" cap="flat" cmpd="sng" algn="ctr">
                <a:solidFill>
                  <a:srgbClr val="2676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r>
                  <a:rPr kumimoji="0" lang="en-US" altLang="zh-CN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5</a:t>
                </a: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8" name="Freeform 13"/>
              <p:cNvSpPr>
                <a:spLocks/>
              </p:cNvSpPr>
              <p:nvPr/>
            </p:nvSpPr>
            <p:spPr bwMode="gray">
              <a:xfrm>
                <a:off x="3959769" y="3220720"/>
                <a:ext cx="946649" cy="460103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2676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21" name="组合 42"/>
            <p:cNvGrpSpPr/>
            <p:nvPr/>
          </p:nvGrpSpPr>
          <p:grpSpPr>
            <a:xfrm>
              <a:off x="2577166" y="2070035"/>
              <a:ext cx="1252137" cy="1243964"/>
              <a:chOff x="3819525" y="3200404"/>
              <a:chExt cx="1227138" cy="1219201"/>
            </a:xfrm>
          </p:grpSpPr>
          <p:sp>
            <p:nvSpPr>
              <p:cNvPr id="25" name="Oval 12"/>
              <p:cNvSpPr>
                <a:spLocks noChangeArrowheads="1"/>
              </p:cNvSpPr>
              <p:nvPr/>
            </p:nvSpPr>
            <p:spPr bwMode="gray">
              <a:xfrm>
                <a:off x="3819525" y="3200404"/>
                <a:ext cx="1227138" cy="1219201"/>
              </a:xfrm>
              <a:prstGeom prst="ellipse">
                <a:avLst/>
              </a:prstGeom>
              <a:gradFill flip="none"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  <a:tileRect/>
              </a:gradFill>
              <a:ln w="3175" cap="flat" cmpd="sng" algn="ctr">
                <a:solidFill>
                  <a:srgbClr val="2676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r>
                  <a:rPr kumimoji="0" lang="en-US" altLang="zh-CN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6</a:t>
                </a: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">
              <a:xfrm>
                <a:off x="3973993" y="3249171"/>
                <a:ext cx="946649" cy="460103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2676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22" name="组合 45"/>
            <p:cNvGrpSpPr/>
            <p:nvPr/>
          </p:nvGrpSpPr>
          <p:grpSpPr>
            <a:xfrm>
              <a:off x="5424036" y="2070035"/>
              <a:ext cx="1252137" cy="1243964"/>
              <a:chOff x="3819525" y="3200404"/>
              <a:chExt cx="1227138" cy="1219201"/>
            </a:xfrm>
          </p:grpSpPr>
          <p:sp>
            <p:nvSpPr>
              <p:cNvPr id="23" name="Oval 12"/>
              <p:cNvSpPr>
                <a:spLocks noChangeArrowheads="1"/>
              </p:cNvSpPr>
              <p:nvPr/>
            </p:nvSpPr>
            <p:spPr bwMode="gray">
              <a:xfrm>
                <a:off x="3819525" y="3200404"/>
                <a:ext cx="1227138" cy="1219201"/>
              </a:xfrm>
              <a:prstGeom prst="ellipse">
                <a:avLst/>
              </a:prstGeom>
              <a:gradFill flip="none"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  <a:tileRect/>
              </a:gradFill>
              <a:ln w="3175" cap="flat" cmpd="sng" algn="ctr">
                <a:solidFill>
                  <a:srgbClr val="2676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文本</a:t>
                </a:r>
                <a:r>
                  <a:rPr kumimoji="0" lang="en-US" altLang="zh-CN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2</a:t>
                </a: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24" name="Freeform 13"/>
              <p:cNvSpPr>
                <a:spLocks/>
              </p:cNvSpPr>
              <p:nvPr/>
            </p:nvSpPr>
            <p:spPr bwMode="gray">
              <a:xfrm>
                <a:off x="3973993" y="3234945"/>
                <a:ext cx="946649" cy="460103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2676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32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30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