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78CE5-B2B2-4F00-A054-AFA4CAD6623C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3AD16-71EA-4FB0-8C21-402EEE757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90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504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1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0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9125" y="1584325"/>
            <a:ext cx="7905750" cy="3689350"/>
            <a:chOff x="619125" y="1584325"/>
            <a:chExt cx="7905750" cy="3689350"/>
          </a:xfrm>
        </p:grpSpPr>
        <p:sp>
          <p:nvSpPr>
            <p:cNvPr id="3" name="椭圆 2"/>
            <p:cNvSpPr/>
            <p:nvPr/>
          </p:nvSpPr>
          <p:spPr>
            <a:xfrm>
              <a:off x="5076056" y="1988840"/>
              <a:ext cx="3024336" cy="3024336"/>
            </a:xfrm>
            <a:prstGeom prst="ellipse">
              <a:avLst/>
            </a:prstGeom>
            <a:noFill/>
            <a:ln w="76200" cap="flat" cmpd="sng" algn="ctr">
              <a:solidFill>
                <a:srgbClr val="2676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15616" y="1988840"/>
              <a:ext cx="3024336" cy="3024336"/>
            </a:xfrm>
            <a:prstGeom prst="ellipse">
              <a:avLst/>
            </a:prstGeom>
            <a:noFill/>
            <a:ln w="76200" cap="flat" cmpd="sng" algn="ctr">
              <a:solidFill>
                <a:srgbClr val="2676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grpSp>
          <p:nvGrpSpPr>
            <p:cNvPr id="5" name="组合 7"/>
            <p:cNvGrpSpPr/>
            <p:nvPr/>
          </p:nvGrpSpPr>
          <p:grpSpPr>
            <a:xfrm>
              <a:off x="1479550" y="1584325"/>
              <a:ext cx="1044575" cy="1022350"/>
              <a:chOff x="1557338" y="2378075"/>
              <a:chExt cx="1044575" cy="1022350"/>
            </a:xfrm>
          </p:grpSpPr>
          <p:pic>
            <p:nvPicPr>
              <p:cNvPr id="27" name="Picture 6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557338" y="2378075"/>
                <a:ext cx="1044575" cy="1019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Oval 66"/>
              <p:cNvSpPr>
                <a:spLocks noChangeArrowheads="1"/>
              </p:cNvSpPr>
              <p:nvPr/>
            </p:nvSpPr>
            <p:spPr bwMode="gray">
              <a:xfrm>
                <a:off x="1557338" y="2378075"/>
                <a:ext cx="1038560" cy="1022350"/>
              </a:xfrm>
              <a:prstGeom prst="ellipse">
                <a:avLst/>
              </a:prstGeom>
              <a:gradFill>
                <a:gsLst>
                  <a:gs pos="33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16200000" scaled="0"/>
              </a:gradFill>
              <a:ln w="3175" cap="flat" cmpd="sng" algn="ctr">
                <a:solidFill>
                  <a:srgbClr val="2676FF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1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pic>
            <p:nvPicPr>
              <p:cNvPr id="29" name="Picture 67" descr="Picture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661595" y="2388108"/>
                <a:ext cx="825034" cy="361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组合 11"/>
            <p:cNvGrpSpPr/>
            <p:nvPr/>
          </p:nvGrpSpPr>
          <p:grpSpPr>
            <a:xfrm>
              <a:off x="619125" y="2955925"/>
              <a:ext cx="1044575" cy="1022350"/>
              <a:chOff x="696913" y="3749675"/>
              <a:chExt cx="1044575" cy="1022350"/>
            </a:xfrm>
          </p:grpSpPr>
          <p:pic>
            <p:nvPicPr>
              <p:cNvPr id="24" name="Picture 70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96913" y="3749675"/>
                <a:ext cx="1044575" cy="1019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Oval 71"/>
              <p:cNvSpPr>
                <a:spLocks noChangeArrowheads="1"/>
              </p:cNvSpPr>
              <p:nvPr/>
            </p:nvSpPr>
            <p:spPr bwMode="gray">
              <a:xfrm>
                <a:off x="696913" y="3749675"/>
                <a:ext cx="1038560" cy="1022350"/>
              </a:xfrm>
              <a:prstGeom prst="ellipse">
                <a:avLst/>
              </a:prstGeom>
              <a:gradFill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2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pic>
            <p:nvPicPr>
              <p:cNvPr id="26" name="Picture 72" descr="Picture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801170" y="3759708"/>
                <a:ext cx="825034" cy="361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组合 12"/>
            <p:cNvGrpSpPr/>
            <p:nvPr/>
          </p:nvGrpSpPr>
          <p:grpSpPr>
            <a:xfrm>
              <a:off x="1479550" y="4251325"/>
              <a:ext cx="1044575" cy="1022350"/>
              <a:chOff x="1557338" y="5045075"/>
              <a:chExt cx="1044575" cy="1022350"/>
            </a:xfrm>
          </p:grpSpPr>
          <p:pic>
            <p:nvPicPr>
              <p:cNvPr id="21" name="Picture 7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557338" y="5045075"/>
                <a:ext cx="1044575" cy="1019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Oval 76"/>
              <p:cNvSpPr>
                <a:spLocks noChangeArrowheads="1"/>
              </p:cNvSpPr>
              <p:nvPr/>
            </p:nvSpPr>
            <p:spPr bwMode="gray">
              <a:xfrm>
                <a:off x="1557338" y="5045075"/>
                <a:ext cx="1038560" cy="1022350"/>
              </a:xfrm>
              <a:prstGeom prst="ellipse">
                <a:avLst/>
              </a:prstGeom>
              <a:gradFill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3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pic>
            <p:nvPicPr>
              <p:cNvPr id="23" name="Picture 77" descr="Picture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661595" y="5055108"/>
                <a:ext cx="825034" cy="361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组合 4"/>
            <p:cNvGrpSpPr/>
            <p:nvPr/>
          </p:nvGrpSpPr>
          <p:grpSpPr>
            <a:xfrm>
              <a:off x="6640512" y="1611313"/>
              <a:ext cx="990600" cy="968375"/>
              <a:chOff x="6718300" y="2405063"/>
              <a:chExt cx="990600" cy="968375"/>
            </a:xfrm>
          </p:grpSpPr>
          <p:pic>
            <p:nvPicPr>
              <p:cNvPr id="18" name="Picture 83" descr="circuler_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718300" y="2405063"/>
                <a:ext cx="990600" cy="965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Oval 84"/>
              <p:cNvSpPr>
                <a:spLocks noChangeArrowheads="1"/>
              </p:cNvSpPr>
              <p:nvPr/>
            </p:nvSpPr>
            <p:spPr bwMode="gray">
              <a:xfrm>
                <a:off x="6718300" y="2405063"/>
                <a:ext cx="983945" cy="968375"/>
              </a:xfrm>
              <a:prstGeom prst="ellipse">
                <a:avLst/>
              </a:prstGeom>
              <a:gradFill>
                <a:gsLst>
                  <a:gs pos="33000">
                    <a:srgbClr val="2676FF">
                      <a:lumMod val="20000"/>
                      <a:lumOff val="80000"/>
                    </a:srgbClr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5400000" scaled="0"/>
              </a:gradFill>
              <a:ln w="3175" cap="flat" cmpd="sng" algn="ctr">
                <a:solidFill>
                  <a:srgbClr val="2676FF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4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pic>
            <p:nvPicPr>
              <p:cNvPr id="20" name="Picture 85" descr="Picture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817170" y="2414566"/>
                <a:ext cx="782403" cy="34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" name="组合 5"/>
            <p:cNvGrpSpPr/>
            <p:nvPr/>
          </p:nvGrpSpPr>
          <p:grpSpPr>
            <a:xfrm>
              <a:off x="7534275" y="2982913"/>
              <a:ext cx="990600" cy="968375"/>
              <a:chOff x="7612063" y="3776663"/>
              <a:chExt cx="990600" cy="968375"/>
            </a:xfrm>
          </p:grpSpPr>
          <p:pic>
            <p:nvPicPr>
              <p:cNvPr id="15" name="Picture 89" descr="circuler_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612063" y="3776663"/>
                <a:ext cx="990600" cy="965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Oval 90"/>
              <p:cNvSpPr>
                <a:spLocks noChangeArrowheads="1"/>
              </p:cNvSpPr>
              <p:nvPr/>
            </p:nvSpPr>
            <p:spPr bwMode="gray">
              <a:xfrm>
                <a:off x="7612063" y="3776663"/>
                <a:ext cx="983945" cy="968375"/>
              </a:xfrm>
              <a:prstGeom prst="ellipse">
                <a:avLst/>
              </a:prstGeom>
              <a:gradFill>
                <a:gsLst>
                  <a:gs pos="33000">
                    <a:srgbClr val="2676FF">
                      <a:lumMod val="20000"/>
                      <a:lumOff val="80000"/>
                    </a:srgbClr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5400000" scaled="0"/>
              </a:gradFill>
              <a:ln w="3175" cap="flat" cmpd="sng" algn="ctr">
                <a:solidFill>
                  <a:srgbClr val="2676FF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5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pic>
            <p:nvPicPr>
              <p:cNvPr id="17" name="Picture 91" descr="Picture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710933" y="3786166"/>
                <a:ext cx="782403" cy="34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" name="组合 6"/>
            <p:cNvGrpSpPr/>
            <p:nvPr/>
          </p:nvGrpSpPr>
          <p:grpSpPr>
            <a:xfrm>
              <a:off x="6640512" y="4260850"/>
              <a:ext cx="990600" cy="968375"/>
              <a:chOff x="6718300" y="5054600"/>
              <a:chExt cx="990600" cy="968375"/>
            </a:xfrm>
          </p:grpSpPr>
          <p:pic>
            <p:nvPicPr>
              <p:cNvPr id="12" name="Picture 95" descr="circuler_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718300" y="5054600"/>
                <a:ext cx="990600" cy="965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Oval 96"/>
              <p:cNvSpPr>
                <a:spLocks noChangeArrowheads="1"/>
              </p:cNvSpPr>
              <p:nvPr/>
            </p:nvSpPr>
            <p:spPr bwMode="gray">
              <a:xfrm>
                <a:off x="6718300" y="5054600"/>
                <a:ext cx="983945" cy="968375"/>
              </a:xfrm>
              <a:prstGeom prst="ellipse">
                <a:avLst/>
              </a:prstGeom>
              <a:gradFill>
                <a:gsLst>
                  <a:gs pos="33000">
                    <a:srgbClr val="2676FF">
                      <a:lumMod val="20000"/>
                      <a:lumOff val="80000"/>
                    </a:srgbClr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5400000" scaled="0"/>
              </a:gradFill>
              <a:ln w="3175" cap="flat" cmpd="sng" algn="ctr">
                <a:solidFill>
                  <a:srgbClr val="2676FF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lIns="0" rIns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6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pic>
            <p:nvPicPr>
              <p:cNvPr id="14" name="Picture 97" descr="Picture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817170" y="5064103"/>
                <a:ext cx="782403" cy="34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" name="AutoShape 60"/>
            <p:cNvSpPr>
              <a:spLocks noChangeArrowheads="1"/>
            </p:cNvSpPr>
            <p:nvPr/>
          </p:nvSpPr>
          <p:spPr bwMode="gray">
            <a:xfrm>
              <a:off x="3275012" y="2884488"/>
              <a:ext cx="2514600" cy="1220787"/>
            </a:xfrm>
            <a:prstGeom prst="roundRect">
              <a:avLst>
                <a:gd name="adj" fmla="val 13264"/>
              </a:avLst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标题</a:t>
              </a:r>
              <a:endPara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23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30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