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635CB-565B-40E2-9C2B-E397E3978281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807DD-AC1D-4918-AEC0-6149249AC2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1826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93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3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06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274094" y="1299369"/>
            <a:ext cx="4595813" cy="4259263"/>
            <a:chOff x="2124075" y="1438275"/>
            <a:chExt cx="4595813" cy="4259263"/>
          </a:xfrm>
        </p:grpSpPr>
        <p:sp>
          <p:nvSpPr>
            <p:cNvPr id="3" name="矩形 7"/>
            <p:cNvSpPr/>
            <p:nvPr/>
          </p:nvSpPr>
          <p:spPr>
            <a:xfrm>
              <a:off x="2124075" y="3627438"/>
              <a:ext cx="1439863" cy="1708150"/>
            </a:xfrm>
            <a:custGeom>
              <a:avLst/>
              <a:gdLst/>
              <a:ahLst/>
              <a:cxnLst/>
              <a:rect l="l" t="t" r="r" b="b"/>
              <a:pathLst>
                <a:path w="1440160" h="1706984">
                  <a:moveTo>
                    <a:pt x="0" y="0"/>
                  </a:moveTo>
                  <a:lnTo>
                    <a:pt x="1326614" y="0"/>
                  </a:lnTo>
                  <a:cubicBezTo>
                    <a:pt x="1334253" y="144927"/>
                    <a:pt x="1374747" y="281229"/>
                    <a:pt x="1440160" y="402099"/>
                  </a:cubicBezTo>
                  <a:lnTo>
                    <a:pt x="1440160" y="1706984"/>
                  </a:lnTo>
                  <a:lnTo>
                    <a:pt x="0" y="1706984"/>
                  </a:lnTo>
                  <a:close/>
                </a:path>
              </a:pathLst>
            </a:cu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此处添加文本
此处添加文本</a:t>
              </a: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124075" y="1438275"/>
              <a:ext cx="1439863" cy="360363"/>
            </a:xfrm>
            <a:prstGeom prst="rect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此处添加文本</a:t>
              </a: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3702050" y="1438275"/>
              <a:ext cx="1439863" cy="360363"/>
            </a:xfrm>
            <a:prstGeom prst="rect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此处添加文本</a:t>
              </a: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5280025" y="1438275"/>
              <a:ext cx="1439863" cy="360363"/>
            </a:xfrm>
            <a:prstGeom prst="rect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此处添加文本</a:t>
              </a: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7" name="矩形 18"/>
            <p:cNvSpPr/>
            <p:nvPr/>
          </p:nvSpPr>
          <p:spPr>
            <a:xfrm>
              <a:off x="3702050" y="4216400"/>
              <a:ext cx="1439863" cy="1116013"/>
            </a:xfrm>
            <a:custGeom>
              <a:avLst/>
              <a:gdLst/>
              <a:ahLst/>
              <a:cxnLst/>
              <a:rect l="l" t="t" r="r" b="b"/>
              <a:pathLst>
                <a:path w="1440160" h="1115977">
                  <a:moveTo>
                    <a:pt x="0" y="0"/>
                  </a:moveTo>
                  <a:cubicBezTo>
                    <a:pt x="175726" y="199326"/>
                    <a:pt x="433449" y="323095"/>
                    <a:pt x="720080" y="323095"/>
                  </a:cubicBezTo>
                  <a:cubicBezTo>
                    <a:pt x="1006711" y="323095"/>
                    <a:pt x="1264434" y="199326"/>
                    <a:pt x="1440160" y="0"/>
                  </a:cubicBezTo>
                  <a:lnTo>
                    <a:pt x="1440160" y="1115977"/>
                  </a:lnTo>
                  <a:lnTo>
                    <a:pt x="0" y="1115977"/>
                  </a:lnTo>
                  <a:close/>
                </a:path>
              </a:pathLst>
            </a:cu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tIns="288000"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此处添加文本</a:t>
              </a: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8" name="矩形 21"/>
            <p:cNvSpPr/>
            <p:nvPr/>
          </p:nvSpPr>
          <p:spPr>
            <a:xfrm>
              <a:off x="5280025" y="3625850"/>
              <a:ext cx="1439863" cy="1706563"/>
            </a:xfrm>
            <a:custGeom>
              <a:avLst/>
              <a:gdLst/>
              <a:ahLst/>
              <a:cxnLst/>
              <a:rect l="l" t="t" r="r" b="b"/>
              <a:pathLst>
                <a:path w="1440160" h="1706984">
                  <a:moveTo>
                    <a:pt x="113547" y="0"/>
                  </a:moveTo>
                  <a:lnTo>
                    <a:pt x="1440160" y="0"/>
                  </a:lnTo>
                  <a:lnTo>
                    <a:pt x="1440160" y="1706984"/>
                  </a:lnTo>
                  <a:lnTo>
                    <a:pt x="0" y="1706984"/>
                  </a:lnTo>
                  <a:lnTo>
                    <a:pt x="0" y="402099"/>
                  </a:lnTo>
                  <a:cubicBezTo>
                    <a:pt x="65413" y="281229"/>
                    <a:pt x="105907" y="144927"/>
                    <a:pt x="113547" y="0"/>
                  </a:cubicBezTo>
                  <a:close/>
                </a:path>
              </a:pathLst>
            </a:cu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此处添加文本
此处添加文本</a:t>
              </a: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3567113" y="2711450"/>
              <a:ext cx="1708150" cy="1708150"/>
            </a:xfrm>
            <a:prstGeom prst="ellipse">
              <a:avLst/>
            </a:prstGeom>
            <a:gradFill>
              <a:gsLst>
                <a:gs pos="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文本</a:t>
              </a:r>
            </a:p>
          </p:txBody>
        </p:sp>
        <p:sp>
          <p:nvSpPr>
            <p:cNvPr id="10" name="矩形 4"/>
            <p:cNvSpPr/>
            <p:nvPr/>
          </p:nvSpPr>
          <p:spPr>
            <a:xfrm>
              <a:off x="2124075" y="1798638"/>
              <a:ext cx="1439863" cy="1706562"/>
            </a:xfrm>
            <a:custGeom>
              <a:avLst/>
              <a:gdLst/>
              <a:ahLst/>
              <a:cxnLst/>
              <a:rect l="l" t="t" r="r" b="b"/>
              <a:pathLst>
                <a:path w="1440160" h="1706984">
                  <a:moveTo>
                    <a:pt x="0" y="0"/>
                  </a:moveTo>
                  <a:lnTo>
                    <a:pt x="1440160" y="0"/>
                  </a:lnTo>
                  <a:lnTo>
                    <a:pt x="1440160" y="1304885"/>
                  </a:lnTo>
                  <a:cubicBezTo>
                    <a:pt x="1374747" y="1425756"/>
                    <a:pt x="1334253" y="1562057"/>
                    <a:pt x="1326614" y="1706984"/>
                  </a:cubicBezTo>
                  <a:lnTo>
                    <a:pt x="0" y="1706984"/>
                  </a:lnTo>
                  <a:close/>
                </a:path>
              </a:pathLst>
            </a:cu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此处添加文本
此处添加文本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702050" y="1798638"/>
              <a:ext cx="1439863" cy="1116012"/>
            </a:xfrm>
            <a:custGeom>
              <a:avLst/>
              <a:gdLst/>
              <a:ahLst/>
              <a:cxnLst/>
              <a:rect l="l" t="t" r="r" b="b"/>
              <a:pathLst>
                <a:path w="1440160" h="1115978">
                  <a:moveTo>
                    <a:pt x="0" y="0"/>
                  </a:moveTo>
                  <a:lnTo>
                    <a:pt x="1440160" y="0"/>
                  </a:lnTo>
                  <a:lnTo>
                    <a:pt x="1440160" y="1115978"/>
                  </a:lnTo>
                  <a:cubicBezTo>
                    <a:pt x="1264434" y="916652"/>
                    <a:pt x="1006711" y="792882"/>
                    <a:pt x="720080" y="792882"/>
                  </a:cubicBezTo>
                  <a:cubicBezTo>
                    <a:pt x="433449" y="792882"/>
                    <a:pt x="175726" y="916652"/>
                    <a:pt x="0" y="1115978"/>
                  </a:cubicBezTo>
                  <a:close/>
                </a:path>
              </a:pathLst>
            </a:cu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bIns="288000"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此处添加文本</a:t>
              </a: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2" name="矩形 13"/>
            <p:cNvSpPr/>
            <p:nvPr/>
          </p:nvSpPr>
          <p:spPr>
            <a:xfrm>
              <a:off x="5280025" y="1798638"/>
              <a:ext cx="1439863" cy="1706562"/>
            </a:xfrm>
            <a:custGeom>
              <a:avLst/>
              <a:gdLst/>
              <a:ahLst/>
              <a:cxnLst/>
              <a:rect l="l" t="t" r="r" b="b"/>
              <a:pathLst>
                <a:path w="1440160" h="1706984">
                  <a:moveTo>
                    <a:pt x="0" y="0"/>
                  </a:moveTo>
                  <a:lnTo>
                    <a:pt x="1440160" y="0"/>
                  </a:lnTo>
                  <a:lnTo>
                    <a:pt x="1440160" y="1706984"/>
                  </a:lnTo>
                  <a:lnTo>
                    <a:pt x="113547" y="1706984"/>
                  </a:lnTo>
                  <a:cubicBezTo>
                    <a:pt x="105907" y="1562057"/>
                    <a:pt x="65413" y="1425756"/>
                    <a:pt x="0" y="1304885"/>
                  </a:cubicBezTo>
                  <a:close/>
                </a:path>
              </a:pathLst>
            </a:cu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此处添加文本
此处添加文本</a:t>
              </a: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2124075" y="5337175"/>
              <a:ext cx="1439863" cy="360363"/>
            </a:xfrm>
            <a:prstGeom prst="rect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此处添加文本</a:t>
              </a: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702050" y="5337175"/>
              <a:ext cx="1439863" cy="360363"/>
            </a:xfrm>
            <a:prstGeom prst="rect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此处添加文本</a:t>
              </a: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5280025" y="5337175"/>
              <a:ext cx="1439863" cy="360363"/>
            </a:xfrm>
            <a:prstGeom prst="rect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此处添加文本</a:t>
              </a:r>
              <a:endParaRPr kumimoji="0" lang="zh-CN" altLang="en-US" sz="1200" b="1" i="0" u="none" strike="noStrike" kern="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577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54</Words>
  <Application>Microsoft Office PowerPoint</Application>
  <PresentationFormat>全屏显示(4:3)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