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EB3CF-46E5-4BBF-AAC2-1979B6CFF49B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51E01-3827-45B7-BBAC-E67EE2326F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704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00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6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95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66700" y="1323975"/>
            <a:ext cx="8610600" cy="4210050"/>
            <a:chOff x="266700" y="1323975"/>
            <a:chExt cx="8610600" cy="4210050"/>
          </a:xfrm>
        </p:grpSpPr>
        <p:grpSp>
          <p:nvGrpSpPr>
            <p:cNvPr id="3" name="组合 2"/>
            <p:cNvGrpSpPr/>
            <p:nvPr/>
          </p:nvGrpSpPr>
          <p:grpSpPr>
            <a:xfrm>
              <a:off x="5534025" y="1323975"/>
              <a:ext cx="3343275" cy="4210050"/>
              <a:chOff x="5534025" y="1323975"/>
              <a:chExt cx="3343275" cy="4210050"/>
            </a:xfrm>
          </p:grpSpPr>
          <p:sp>
            <p:nvSpPr>
              <p:cNvPr id="9" name="Freeform 6"/>
              <p:cNvSpPr>
                <a:spLocks/>
              </p:cNvSpPr>
              <p:nvPr/>
            </p:nvSpPr>
            <p:spPr bwMode="auto">
              <a:xfrm>
                <a:off x="6038850" y="1323975"/>
                <a:ext cx="2838450" cy="942975"/>
              </a:xfrm>
              <a:custGeom>
                <a:avLst/>
                <a:gdLst>
                  <a:gd name="T0" fmla="*/ 1788 w 1788"/>
                  <a:gd name="T1" fmla="*/ 594 h 594"/>
                  <a:gd name="T2" fmla="*/ 1788 w 1788"/>
                  <a:gd name="T3" fmla="*/ 0 h 594"/>
                  <a:gd name="T4" fmla="*/ 282 w 1788"/>
                  <a:gd name="T5" fmla="*/ 0 h 594"/>
                  <a:gd name="T6" fmla="*/ 0 w 1788"/>
                  <a:gd name="T7" fmla="*/ 594 h 594"/>
                  <a:gd name="T8" fmla="*/ 1788 w 1788"/>
                  <a:gd name="T9" fmla="*/ 594 h 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88" h="594">
                    <a:moveTo>
                      <a:pt x="1788" y="594"/>
                    </a:moveTo>
                    <a:lnTo>
                      <a:pt x="1788" y="0"/>
                    </a:lnTo>
                    <a:lnTo>
                      <a:pt x="282" y="0"/>
                    </a:lnTo>
                    <a:lnTo>
                      <a:pt x="0" y="594"/>
                    </a:lnTo>
                    <a:lnTo>
                      <a:pt x="1788" y="594"/>
                    </a:lnTo>
                    <a:close/>
                  </a:path>
                </a:pathLst>
              </a:cu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单击此处添加文本</a:t>
                </a: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4</a:t>
                </a: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0" name="Freeform 7"/>
              <p:cNvSpPr>
                <a:spLocks/>
              </p:cNvSpPr>
              <p:nvPr/>
            </p:nvSpPr>
            <p:spPr bwMode="auto">
              <a:xfrm>
                <a:off x="5534025" y="2409825"/>
                <a:ext cx="3343275" cy="942975"/>
              </a:xfrm>
              <a:custGeom>
                <a:avLst/>
                <a:gdLst>
                  <a:gd name="T0" fmla="*/ 2106 w 2106"/>
                  <a:gd name="T1" fmla="*/ 594 h 594"/>
                  <a:gd name="T2" fmla="*/ 2106 w 2106"/>
                  <a:gd name="T3" fmla="*/ 0 h 594"/>
                  <a:gd name="T4" fmla="*/ 276 w 2106"/>
                  <a:gd name="T5" fmla="*/ 0 h 594"/>
                  <a:gd name="T6" fmla="*/ 0 w 2106"/>
                  <a:gd name="T7" fmla="*/ 594 h 594"/>
                  <a:gd name="T8" fmla="*/ 2106 w 2106"/>
                  <a:gd name="T9" fmla="*/ 594 h 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6" h="594">
                    <a:moveTo>
                      <a:pt x="2106" y="594"/>
                    </a:moveTo>
                    <a:lnTo>
                      <a:pt x="2106" y="0"/>
                    </a:lnTo>
                    <a:lnTo>
                      <a:pt x="276" y="0"/>
                    </a:lnTo>
                    <a:lnTo>
                      <a:pt x="0" y="594"/>
                    </a:lnTo>
                    <a:lnTo>
                      <a:pt x="2106" y="594"/>
                    </a:lnTo>
                    <a:close/>
                  </a:path>
                </a:pathLst>
              </a:cu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单击此处添加文本</a:t>
                </a: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5</a:t>
                </a: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5534025" y="3495675"/>
                <a:ext cx="3343275" cy="952500"/>
              </a:xfrm>
              <a:custGeom>
                <a:avLst/>
                <a:gdLst>
                  <a:gd name="T0" fmla="*/ 2106 w 2106"/>
                  <a:gd name="T1" fmla="*/ 600 h 600"/>
                  <a:gd name="T2" fmla="*/ 2106 w 2106"/>
                  <a:gd name="T3" fmla="*/ 0 h 600"/>
                  <a:gd name="T4" fmla="*/ 0 w 2106"/>
                  <a:gd name="T5" fmla="*/ 0 h 600"/>
                  <a:gd name="T6" fmla="*/ 276 w 2106"/>
                  <a:gd name="T7" fmla="*/ 600 h 600"/>
                  <a:gd name="T8" fmla="*/ 2106 w 2106"/>
                  <a:gd name="T9" fmla="*/ 60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6" h="600">
                    <a:moveTo>
                      <a:pt x="2106" y="600"/>
                    </a:moveTo>
                    <a:lnTo>
                      <a:pt x="2106" y="0"/>
                    </a:lnTo>
                    <a:lnTo>
                      <a:pt x="0" y="0"/>
                    </a:lnTo>
                    <a:lnTo>
                      <a:pt x="276" y="600"/>
                    </a:lnTo>
                    <a:lnTo>
                      <a:pt x="2106" y="600"/>
                    </a:lnTo>
                    <a:close/>
                  </a:path>
                </a:pathLst>
              </a:cu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单击此处添加文本</a:t>
                </a: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6</a:t>
                </a: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6038850" y="4591050"/>
                <a:ext cx="2838450" cy="942975"/>
              </a:xfrm>
              <a:custGeom>
                <a:avLst/>
                <a:gdLst>
                  <a:gd name="T0" fmla="*/ 1788 w 1788"/>
                  <a:gd name="T1" fmla="*/ 0 h 594"/>
                  <a:gd name="T2" fmla="*/ 0 w 1788"/>
                  <a:gd name="T3" fmla="*/ 0 h 594"/>
                  <a:gd name="T4" fmla="*/ 282 w 1788"/>
                  <a:gd name="T5" fmla="*/ 594 h 594"/>
                  <a:gd name="T6" fmla="*/ 1788 w 1788"/>
                  <a:gd name="T7" fmla="*/ 594 h 594"/>
                  <a:gd name="T8" fmla="*/ 1788 w 1788"/>
                  <a:gd name="T9" fmla="*/ 0 h 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88" h="594">
                    <a:moveTo>
                      <a:pt x="1788" y="0"/>
                    </a:moveTo>
                    <a:lnTo>
                      <a:pt x="0" y="0"/>
                    </a:lnTo>
                    <a:lnTo>
                      <a:pt x="282" y="594"/>
                    </a:lnTo>
                    <a:lnTo>
                      <a:pt x="1788" y="594"/>
                    </a:lnTo>
                    <a:lnTo>
                      <a:pt x="1788" y="0"/>
                    </a:lnTo>
                    <a:close/>
                  </a:path>
                </a:pathLst>
              </a:cu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单击此处添加文本</a:t>
                </a: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7</a:t>
                </a: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266700" y="1552575"/>
              <a:ext cx="3381375" cy="3733800"/>
              <a:chOff x="266700" y="1552575"/>
              <a:chExt cx="3381375" cy="3733800"/>
            </a:xfrm>
          </p:grpSpPr>
          <p:sp>
            <p:nvSpPr>
              <p:cNvPr id="6" name="Freeform 10"/>
              <p:cNvSpPr>
                <a:spLocks/>
              </p:cNvSpPr>
              <p:nvPr/>
            </p:nvSpPr>
            <p:spPr bwMode="auto">
              <a:xfrm>
                <a:off x="266700" y="1552575"/>
                <a:ext cx="2990850" cy="1143000"/>
              </a:xfrm>
              <a:custGeom>
                <a:avLst/>
                <a:gdLst>
                  <a:gd name="T0" fmla="*/ 1884 w 1884"/>
                  <a:gd name="T1" fmla="*/ 720 h 720"/>
                  <a:gd name="T2" fmla="*/ 1506 w 1884"/>
                  <a:gd name="T3" fmla="*/ 0 h 720"/>
                  <a:gd name="T4" fmla="*/ 0 w 1884"/>
                  <a:gd name="T5" fmla="*/ 0 h 720"/>
                  <a:gd name="T6" fmla="*/ 0 w 1884"/>
                  <a:gd name="T7" fmla="*/ 720 h 720"/>
                  <a:gd name="T8" fmla="*/ 1884 w 1884"/>
                  <a:gd name="T9" fmla="*/ 72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84" h="720">
                    <a:moveTo>
                      <a:pt x="1884" y="720"/>
                    </a:moveTo>
                    <a:lnTo>
                      <a:pt x="1506" y="0"/>
                    </a:lnTo>
                    <a:lnTo>
                      <a:pt x="0" y="0"/>
                    </a:lnTo>
                    <a:lnTo>
                      <a:pt x="0" y="720"/>
                    </a:lnTo>
                    <a:lnTo>
                      <a:pt x="1884" y="720"/>
                    </a:lnTo>
                    <a:close/>
                  </a:path>
                </a:pathLst>
              </a:cu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单击此处添加文本</a:t>
                </a: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1</a:t>
                </a: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7" name="Freeform 11"/>
              <p:cNvSpPr>
                <a:spLocks/>
              </p:cNvSpPr>
              <p:nvPr/>
            </p:nvSpPr>
            <p:spPr bwMode="auto">
              <a:xfrm>
                <a:off x="266700" y="2838450"/>
                <a:ext cx="3381375" cy="1152525"/>
              </a:xfrm>
              <a:custGeom>
                <a:avLst/>
                <a:gdLst>
                  <a:gd name="T0" fmla="*/ 1938 w 2130"/>
                  <a:gd name="T1" fmla="*/ 726 h 726"/>
                  <a:gd name="T2" fmla="*/ 2130 w 2130"/>
                  <a:gd name="T3" fmla="*/ 366 h 726"/>
                  <a:gd name="T4" fmla="*/ 1932 w 2130"/>
                  <a:gd name="T5" fmla="*/ 0 h 726"/>
                  <a:gd name="T6" fmla="*/ 0 w 2130"/>
                  <a:gd name="T7" fmla="*/ 0 h 726"/>
                  <a:gd name="T8" fmla="*/ 0 w 2130"/>
                  <a:gd name="T9" fmla="*/ 726 h 726"/>
                  <a:gd name="T10" fmla="*/ 1938 w 2130"/>
                  <a:gd name="T11" fmla="*/ 726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30" h="726">
                    <a:moveTo>
                      <a:pt x="1938" y="726"/>
                    </a:moveTo>
                    <a:lnTo>
                      <a:pt x="2130" y="366"/>
                    </a:lnTo>
                    <a:lnTo>
                      <a:pt x="1932" y="0"/>
                    </a:lnTo>
                    <a:lnTo>
                      <a:pt x="0" y="0"/>
                    </a:lnTo>
                    <a:lnTo>
                      <a:pt x="0" y="726"/>
                    </a:lnTo>
                    <a:lnTo>
                      <a:pt x="1938" y="726"/>
                    </a:lnTo>
                    <a:close/>
                  </a:path>
                </a:pathLst>
              </a:cu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单击此处添加文本</a:t>
                </a: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2</a:t>
                </a: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8" name="Freeform 12"/>
              <p:cNvSpPr>
                <a:spLocks/>
              </p:cNvSpPr>
              <p:nvPr/>
            </p:nvSpPr>
            <p:spPr bwMode="auto">
              <a:xfrm>
                <a:off x="266700" y="4133850"/>
                <a:ext cx="3000375" cy="1152525"/>
              </a:xfrm>
              <a:custGeom>
                <a:avLst/>
                <a:gdLst>
                  <a:gd name="T0" fmla="*/ 1890 w 1890"/>
                  <a:gd name="T1" fmla="*/ 0 h 726"/>
                  <a:gd name="T2" fmla="*/ 0 w 1890"/>
                  <a:gd name="T3" fmla="*/ 0 h 726"/>
                  <a:gd name="T4" fmla="*/ 0 w 1890"/>
                  <a:gd name="T5" fmla="*/ 726 h 726"/>
                  <a:gd name="T6" fmla="*/ 1506 w 1890"/>
                  <a:gd name="T7" fmla="*/ 726 h 726"/>
                  <a:gd name="T8" fmla="*/ 1890 w 1890"/>
                  <a:gd name="T9" fmla="*/ 0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90" h="726">
                    <a:moveTo>
                      <a:pt x="1890" y="0"/>
                    </a:moveTo>
                    <a:lnTo>
                      <a:pt x="0" y="0"/>
                    </a:lnTo>
                    <a:lnTo>
                      <a:pt x="0" y="726"/>
                    </a:lnTo>
                    <a:lnTo>
                      <a:pt x="1506" y="726"/>
                    </a:lnTo>
                    <a:lnTo>
                      <a:pt x="1890" y="0"/>
                    </a:lnTo>
                    <a:close/>
                  </a:path>
                </a:pathLst>
              </a:cu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单击此处添加文本</a:t>
                </a: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3</a:t>
                </a: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</p:grpSp>
        <p:sp>
          <p:nvSpPr>
            <p:cNvPr id="5" name="椭圆 4"/>
            <p:cNvSpPr/>
            <p:nvPr/>
          </p:nvSpPr>
          <p:spPr>
            <a:xfrm>
              <a:off x="3727450" y="2564607"/>
              <a:ext cx="1727200" cy="1728787"/>
            </a:xfrm>
            <a:prstGeom prst="ellipse">
              <a:avLst/>
            </a:prstGeom>
            <a:gradFill>
              <a:gsLst>
                <a:gs pos="3300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9F9F9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标题</a:t>
              </a:r>
              <a:endPara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9F9F9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44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53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