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9F549-BF5B-4660-B187-AFD8F727421D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2309F-37AB-40A2-8E15-2C60B84FE1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62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98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8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8313" y="1326357"/>
            <a:ext cx="8207375" cy="4205287"/>
            <a:chOff x="539750" y="1747838"/>
            <a:chExt cx="8207375" cy="4205287"/>
          </a:xfrm>
        </p:grpSpPr>
        <p:sp>
          <p:nvSpPr>
            <p:cNvPr id="3" name="矩形 2"/>
            <p:cNvSpPr/>
            <p:nvPr/>
          </p:nvSpPr>
          <p:spPr bwMode="auto">
            <a:xfrm>
              <a:off x="539750" y="1747838"/>
              <a:ext cx="4030663" cy="309562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sp>
          <p:nvSpPr>
            <p:cNvPr id="4" name="矩形 4"/>
            <p:cNvSpPr/>
            <p:nvPr/>
          </p:nvSpPr>
          <p:spPr bwMode="auto">
            <a:xfrm>
              <a:off x="539750" y="2036763"/>
              <a:ext cx="4030663" cy="1011237"/>
            </a:xfrm>
            <a:custGeom>
              <a:avLst/>
              <a:gdLst/>
              <a:ahLst/>
              <a:cxnLst/>
              <a:rect l="l" t="t" r="r" b="b"/>
              <a:pathLst>
                <a:path w="4030414" h="1011820">
                  <a:moveTo>
                    <a:pt x="0" y="0"/>
                  </a:moveTo>
                  <a:lnTo>
                    <a:pt x="4030414" y="0"/>
                  </a:lnTo>
                  <a:lnTo>
                    <a:pt x="4030414" y="736474"/>
                  </a:lnTo>
                  <a:cubicBezTo>
                    <a:pt x="3780690" y="751887"/>
                    <a:pt x="3554242" y="853285"/>
                    <a:pt x="3380318" y="1011820"/>
                  </a:cubicBezTo>
                  <a:lnTo>
                    <a:pt x="0" y="1011820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</a:t>
              </a:r>
            </a:p>
          </p:txBody>
        </p:sp>
        <p:sp>
          <p:nvSpPr>
            <p:cNvPr id="5" name="矩形 4"/>
            <p:cNvSpPr/>
            <p:nvPr/>
          </p:nvSpPr>
          <p:spPr bwMode="auto">
            <a:xfrm>
              <a:off x="4716463" y="1747838"/>
              <a:ext cx="4030662" cy="309562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sp>
          <p:nvSpPr>
            <p:cNvPr id="6" name="矩形 6"/>
            <p:cNvSpPr/>
            <p:nvPr/>
          </p:nvSpPr>
          <p:spPr bwMode="auto">
            <a:xfrm>
              <a:off x="4716463" y="2036763"/>
              <a:ext cx="4030662" cy="1011237"/>
            </a:xfrm>
            <a:custGeom>
              <a:avLst/>
              <a:gdLst/>
              <a:ahLst/>
              <a:cxnLst/>
              <a:rect l="l" t="t" r="r" b="b"/>
              <a:pathLst>
                <a:path w="4030414" h="1011820">
                  <a:moveTo>
                    <a:pt x="0" y="0"/>
                  </a:moveTo>
                  <a:lnTo>
                    <a:pt x="4030414" y="0"/>
                  </a:lnTo>
                  <a:lnTo>
                    <a:pt x="4030414" y="1011820"/>
                  </a:lnTo>
                  <a:lnTo>
                    <a:pt x="650096" y="1011820"/>
                  </a:lnTo>
                  <a:cubicBezTo>
                    <a:pt x="476172" y="853285"/>
                    <a:pt x="249725" y="751887"/>
                    <a:pt x="0" y="736474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</a:t>
              </a:r>
            </a:p>
          </p:txBody>
        </p:sp>
        <p:sp>
          <p:nvSpPr>
            <p:cNvPr id="7" name="矩形 7"/>
            <p:cNvSpPr/>
            <p:nvPr/>
          </p:nvSpPr>
          <p:spPr bwMode="auto">
            <a:xfrm>
              <a:off x="5495925" y="3200400"/>
              <a:ext cx="3241675" cy="309563"/>
            </a:xfrm>
            <a:custGeom>
              <a:avLst/>
              <a:gdLst/>
              <a:ahLst/>
              <a:cxnLst/>
              <a:rect l="l" t="t" r="r" b="b"/>
              <a:pathLst>
                <a:path w="3241082" h="309984">
                  <a:moveTo>
                    <a:pt x="0" y="0"/>
                  </a:moveTo>
                  <a:lnTo>
                    <a:pt x="3241082" y="0"/>
                  </a:lnTo>
                  <a:lnTo>
                    <a:pt x="3241082" y="309984"/>
                  </a:lnTo>
                  <a:lnTo>
                    <a:pt x="163395" y="309984"/>
                  </a:lnTo>
                  <a:cubicBezTo>
                    <a:pt x="126720" y="196841"/>
                    <a:pt x="71183" y="92202"/>
                    <a:pt x="0" y="0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sp>
          <p:nvSpPr>
            <p:cNvPr id="8" name="矩形 8"/>
            <p:cNvSpPr/>
            <p:nvPr/>
          </p:nvSpPr>
          <p:spPr bwMode="auto">
            <a:xfrm>
              <a:off x="5495925" y="3489325"/>
              <a:ext cx="3241675" cy="1011238"/>
            </a:xfrm>
            <a:custGeom>
              <a:avLst/>
              <a:gdLst/>
              <a:ahLst/>
              <a:cxnLst/>
              <a:rect l="l" t="t" r="r" b="b"/>
              <a:pathLst>
                <a:path w="3241082" h="1011820">
                  <a:moveTo>
                    <a:pt x="155628" y="0"/>
                  </a:moveTo>
                  <a:lnTo>
                    <a:pt x="3241082" y="0"/>
                  </a:lnTo>
                  <a:lnTo>
                    <a:pt x="3241082" y="1011820"/>
                  </a:lnTo>
                  <a:lnTo>
                    <a:pt x="0" y="1011820"/>
                  </a:lnTo>
                  <a:cubicBezTo>
                    <a:pt x="137765" y="831463"/>
                    <a:pt x="218879" y="605968"/>
                    <a:pt x="218879" y="361528"/>
                  </a:cubicBezTo>
                  <a:cubicBezTo>
                    <a:pt x="218879" y="234581"/>
                    <a:pt x="197001" y="112743"/>
                    <a:pt x="155628" y="0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</a:t>
              </a:r>
            </a:p>
          </p:txBody>
        </p:sp>
        <p:sp>
          <p:nvSpPr>
            <p:cNvPr id="9" name="矩形 9"/>
            <p:cNvSpPr/>
            <p:nvPr/>
          </p:nvSpPr>
          <p:spPr bwMode="auto">
            <a:xfrm>
              <a:off x="4716463" y="4652963"/>
              <a:ext cx="4030662" cy="309562"/>
            </a:xfrm>
            <a:custGeom>
              <a:avLst/>
              <a:gdLst/>
              <a:ahLst/>
              <a:cxnLst/>
              <a:rect l="l" t="t" r="r" b="b"/>
              <a:pathLst>
                <a:path w="4030414" h="309984">
                  <a:moveTo>
                    <a:pt x="650096" y="0"/>
                  </a:moveTo>
                  <a:lnTo>
                    <a:pt x="4030414" y="0"/>
                  </a:lnTo>
                  <a:lnTo>
                    <a:pt x="4030414" y="309984"/>
                  </a:lnTo>
                  <a:lnTo>
                    <a:pt x="0" y="309984"/>
                  </a:lnTo>
                  <a:lnTo>
                    <a:pt x="0" y="275347"/>
                  </a:lnTo>
                  <a:cubicBezTo>
                    <a:pt x="249725" y="259934"/>
                    <a:pt x="476172" y="158535"/>
                    <a:pt x="650096" y="0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sp>
          <p:nvSpPr>
            <p:cNvPr id="10" name="矩形 10"/>
            <p:cNvSpPr/>
            <p:nvPr/>
          </p:nvSpPr>
          <p:spPr bwMode="auto">
            <a:xfrm>
              <a:off x="4716463" y="4941888"/>
              <a:ext cx="4030662" cy="1011237"/>
            </a:xfrm>
            <a:custGeom>
              <a:avLst/>
              <a:gdLst/>
              <a:ahLst/>
              <a:cxnLst/>
              <a:rect l="l" t="t" r="r" b="b"/>
              <a:pathLst>
                <a:path w="4030414" h="1011820">
                  <a:moveTo>
                    <a:pt x="0" y="0"/>
                  </a:moveTo>
                  <a:lnTo>
                    <a:pt x="4030414" y="0"/>
                  </a:lnTo>
                  <a:lnTo>
                    <a:pt x="4030414" y="1011820"/>
                  </a:lnTo>
                  <a:lnTo>
                    <a:pt x="0" y="1011820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</a:t>
              </a:r>
            </a:p>
          </p:txBody>
        </p:sp>
        <p:sp>
          <p:nvSpPr>
            <p:cNvPr id="11" name="矩形 11"/>
            <p:cNvSpPr/>
            <p:nvPr/>
          </p:nvSpPr>
          <p:spPr bwMode="auto">
            <a:xfrm>
              <a:off x="539750" y="4652963"/>
              <a:ext cx="4030663" cy="309562"/>
            </a:xfrm>
            <a:custGeom>
              <a:avLst/>
              <a:gdLst/>
              <a:ahLst/>
              <a:cxnLst/>
              <a:rect l="l" t="t" r="r" b="b"/>
              <a:pathLst>
                <a:path w="4030414" h="309984">
                  <a:moveTo>
                    <a:pt x="0" y="0"/>
                  </a:moveTo>
                  <a:lnTo>
                    <a:pt x="3380318" y="0"/>
                  </a:lnTo>
                  <a:cubicBezTo>
                    <a:pt x="3554242" y="158535"/>
                    <a:pt x="3780690" y="259934"/>
                    <a:pt x="4030414" y="275347"/>
                  </a:cubicBezTo>
                  <a:lnTo>
                    <a:pt x="4030414" y="309984"/>
                  </a:lnTo>
                  <a:lnTo>
                    <a:pt x="0" y="309984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sp>
          <p:nvSpPr>
            <p:cNvPr id="12" name="矩形 12"/>
            <p:cNvSpPr/>
            <p:nvPr/>
          </p:nvSpPr>
          <p:spPr bwMode="auto">
            <a:xfrm>
              <a:off x="539750" y="4941888"/>
              <a:ext cx="4030663" cy="1011237"/>
            </a:xfrm>
            <a:custGeom>
              <a:avLst/>
              <a:gdLst/>
              <a:ahLst/>
              <a:cxnLst/>
              <a:rect l="l" t="t" r="r" b="b"/>
              <a:pathLst>
                <a:path w="4030414" h="1011820">
                  <a:moveTo>
                    <a:pt x="0" y="0"/>
                  </a:moveTo>
                  <a:lnTo>
                    <a:pt x="4030414" y="0"/>
                  </a:lnTo>
                  <a:lnTo>
                    <a:pt x="4030414" y="1011820"/>
                  </a:lnTo>
                  <a:lnTo>
                    <a:pt x="0" y="1011820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</a:t>
              </a:r>
            </a:p>
          </p:txBody>
        </p:sp>
        <p:sp>
          <p:nvSpPr>
            <p:cNvPr id="13" name="矩形 13"/>
            <p:cNvSpPr/>
            <p:nvPr/>
          </p:nvSpPr>
          <p:spPr bwMode="auto">
            <a:xfrm>
              <a:off x="539750" y="3200400"/>
              <a:ext cx="3241675" cy="309563"/>
            </a:xfrm>
            <a:custGeom>
              <a:avLst/>
              <a:gdLst/>
              <a:ahLst/>
              <a:cxnLst/>
              <a:rect l="l" t="t" r="r" b="b"/>
              <a:pathLst>
                <a:path w="3241082" h="309984">
                  <a:moveTo>
                    <a:pt x="0" y="0"/>
                  </a:moveTo>
                  <a:lnTo>
                    <a:pt x="3241082" y="0"/>
                  </a:lnTo>
                  <a:cubicBezTo>
                    <a:pt x="3169899" y="92202"/>
                    <a:pt x="3114363" y="196841"/>
                    <a:pt x="3077688" y="309984"/>
                  </a:cubicBezTo>
                  <a:lnTo>
                    <a:pt x="0" y="309984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sp>
          <p:nvSpPr>
            <p:cNvPr id="14" name="矩形 14"/>
            <p:cNvSpPr/>
            <p:nvPr/>
          </p:nvSpPr>
          <p:spPr bwMode="auto">
            <a:xfrm>
              <a:off x="539750" y="3489325"/>
              <a:ext cx="3241675" cy="1011238"/>
            </a:xfrm>
            <a:custGeom>
              <a:avLst/>
              <a:gdLst/>
              <a:ahLst/>
              <a:cxnLst/>
              <a:rect l="l" t="t" r="r" b="b"/>
              <a:pathLst>
                <a:path w="3241082" h="1011820">
                  <a:moveTo>
                    <a:pt x="0" y="0"/>
                  </a:moveTo>
                  <a:lnTo>
                    <a:pt x="3085454" y="0"/>
                  </a:lnTo>
                  <a:cubicBezTo>
                    <a:pt x="3044081" y="112743"/>
                    <a:pt x="3022203" y="234581"/>
                    <a:pt x="3022203" y="361528"/>
                  </a:cubicBezTo>
                  <a:cubicBezTo>
                    <a:pt x="3022203" y="605968"/>
                    <a:pt x="3103318" y="831463"/>
                    <a:pt x="3241082" y="1011820"/>
                  </a:cubicBezTo>
                  <a:lnTo>
                    <a:pt x="0" y="1011820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</a:t>
              </a: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3686175" y="2892425"/>
              <a:ext cx="1914525" cy="1916113"/>
            </a:xfrm>
            <a:prstGeom prst="ellipse">
              <a:avLst/>
            </a:prstGeom>
            <a:gradFill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90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66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