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BBD07-1993-4CD7-BBA1-F5B755C432CB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2D329-B566-4847-85E7-E423F67ABE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44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56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2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4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6700" y="1323975"/>
            <a:ext cx="8610600" cy="4210050"/>
            <a:chOff x="266700" y="1323975"/>
            <a:chExt cx="8610600" cy="4210050"/>
          </a:xfrm>
        </p:grpSpPr>
        <p:sp>
          <p:nvSpPr>
            <p:cNvPr id="3" name="椭圆 2"/>
            <p:cNvSpPr/>
            <p:nvPr/>
          </p:nvSpPr>
          <p:spPr>
            <a:xfrm>
              <a:off x="3689350" y="2564607"/>
              <a:ext cx="1727200" cy="1728787"/>
            </a:xfrm>
            <a:prstGeom prst="ellipse">
              <a:avLst/>
            </a:pr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9F9F9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标题</a:t>
              </a: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9F9F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5495925" y="1323975"/>
              <a:ext cx="3381375" cy="4210050"/>
              <a:chOff x="5495925" y="1323975"/>
              <a:chExt cx="3381375" cy="4210050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5876925" y="1323975"/>
                <a:ext cx="3000375" cy="1304925"/>
              </a:xfrm>
              <a:custGeom>
                <a:avLst/>
                <a:gdLst>
                  <a:gd name="T0" fmla="*/ 1890 w 1890"/>
                  <a:gd name="T1" fmla="*/ 822 h 822"/>
                  <a:gd name="T2" fmla="*/ 1890 w 1890"/>
                  <a:gd name="T3" fmla="*/ 0 h 822"/>
                  <a:gd name="T4" fmla="*/ 384 w 1890"/>
                  <a:gd name="T5" fmla="*/ 0 h 822"/>
                  <a:gd name="T6" fmla="*/ 0 w 1890"/>
                  <a:gd name="T7" fmla="*/ 822 h 822"/>
                  <a:gd name="T8" fmla="*/ 1890 w 1890"/>
                  <a:gd name="T9" fmla="*/ 822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0" h="822">
                    <a:moveTo>
                      <a:pt x="1890" y="822"/>
                    </a:moveTo>
                    <a:lnTo>
                      <a:pt x="1890" y="0"/>
                    </a:lnTo>
                    <a:lnTo>
                      <a:pt x="384" y="0"/>
                    </a:lnTo>
                    <a:lnTo>
                      <a:pt x="0" y="822"/>
                    </a:lnTo>
                    <a:lnTo>
                      <a:pt x="1890" y="822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72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3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5495925" y="2771775"/>
                <a:ext cx="3381375" cy="1314450"/>
              </a:xfrm>
              <a:custGeom>
                <a:avLst/>
                <a:gdLst>
                  <a:gd name="T0" fmla="*/ 2130 w 2130"/>
                  <a:gd name="T1" fmla="*/ 828 h 828"/>
                  <a:gd name="T2" fmla="*/ 2130 w 2130"/>
                  <a:gd name="T3" fmla="*/ 0 h 828"/>
                  <a:gd name="T4" fmla="*/ 198 w 2130"/>
                  <a:gd name="T5" fmla="*/ 0 h 828"/>
                  <a:gd name="T6" fmla="*/ 0 w 2130"/>
                  <a:gd name="T7" fmla="*/ 414 h 828"/>
                  <a:gd name="T8" fmla="*/ 192 w 2130"/>
                  <a:gd name="T9" fmla="*/ 828 h 828"/>
                  <a:gd name="T10" fmla="*/ 2130 w 2130"/>
                  <a:gd name="T11" fmla="*/ 82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30" h="828">
                    <a:moveTo>
                      <a:pt x="2130" y="828"/>
                    </a:moveTo>
                    <a:lnTo>
                      <a:pt x="2130" y="0"/>
                    </a:lnTo>
                    <a:lnTo>
                      <a:pt x="198" y="0"/>
                    </a:lnTo>
                    <a:lnTo>
                      <a:pt x="0" y="414"/>
                    </a:lnTo>
                    <a:lnTo>
                      <a:pt x="192" y="828"/>
                    </a:lnTo>
                    <a:lnTo>
                      <a:pt x="2130" y="828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4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5867400" y="4229100"/>
                <a:ext cx="3009900" cy="1304925"/>
              </a:xfrm>
              <a:custGeom>
                <a:avLst/>
                <a:gdLst>
                  <a:gd name="T0" fmla="*/ 1896 w 1896"/>
                  <a:gd name="T1" fmla="*/ 0 h 822"/>
                  <a:gd name="T2" fmla="*/ 0 w 1896"/>
                  <a:gd name="T3" fmla="*/ 0 h 822"/>
                  <a:gd name="T4" fmla="*/ 390 w 1896"/>
                  <a:gd name="T5" fmla="*/ 822 h 822"/>
                  <a:gd name="T6" fmla="*/ 1896 w 1896"/>
                  <a:gd name="T7" fmla="*/ 822 h 822"/>
                  <a:gd name="T8" fmla="*/ 1896 w 1896"/>
                  <a:gd name="T9" fmla="*/ 0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6" h="822">
                    <a:moveTo>
                      <a:pt x="1896" y="0"/>
                    </a:moveTo>
                    <a:lnTo>
                      <a:pt x="0" y="0"/>
                    </a:lnTo>
                    <a:lnTo>
                      <a:pt x="390" y="822"/>
                    </a:lnTo>
                    <a:lnTo>
                      <a:pt x="1896" y="822"/>
                    </a:lnTo>
                    <a:lnTo>
                      <a:pt x="1896" y="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72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5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266700" y="1552575"/>
              <a:ext cx="3343275" cy="3733800"/>
              <a:chOff x="266700" y="1552575"/>
              <a:chExt cx="3343275" cy="3733800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>
                <a:off x="266700" y="1552575"/>
                <a:ext cx="3333750" cy="1790700"/>
              </a:xfrm>
              <a:custGeom>
                <a:avLst/>
                <a:gdLst>
                  <a:gd name="T0" fmla="*/ 2100 w 2100"/>
                  <a:gd name="T1" fmla="*/ 1128 h 1128"/>
                  <a:gd name="T2" fmla="*/ 1506 w 2100"/>
                  <a:gd name="T3" fmla="*/ 0 h 1128"/>
                  <a:gd name="T4" fmla="*/ 0 w 2100"/>
                  <a:gd name="T5" fmla="*/ 0 h 1128"/>
                  <a:gd name="T6" fmla="*/ 0 w 2100"/>
                  <a:gd name="T7" fmla="*/ 1128 h 1128"/>
                  <a:gd name="T8" fmla="*/ 2100 w 2100"/>
                  <a:gd name="T9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0" h="1128">
                    <a:moveTo>
                      <a:pt x="2100" y="1128"/>
                    </a:moveTo>
                    <a:lnTo>
                      <a:pt x="1506" y="0"/>
                    </a:lnTo>
                    <a:lnTo>
                      <a:pt x="0" y="0"/>
                    </a:lnTo>
                    <a:lnTo>
                      <a:pt x="0" y="1128"/>
                    </a:lnTo>
                    <a:lnTo>
                      <a:pt x="2100" y="1128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" rIns="90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1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266700" y="3486150"/>
                <a:ext cx="3343275" cy="1800225"/>
              </a:xfrm>
              <a:custGeom>
                <a:avLst/>
                <a:gdLst>
                  <a:gd name="T0" fmla="*/ 2106 w 2106"/>
                  <a:gd name="T1" fmla="*/ 0 h 1134"/>
                  <a:gd name="T2" fmla="*/ 0 w 2106"/>
                  <a:gd name="T3" fmla="*/ 0 h 1134"/>
                  <a:gd name="T4" fmla="*/ 0 w 2106"/>
                  <a:gd name="T5" fmla="*/ 1134 h 1134"/>
                  <a:gd name="T6" fmla="*/ 1506 w 2106"/>
                  <a:gd name="T7" fmla="*/ 1134 h 1134"/>
                  <a:gd name="T8" fmla="*/ 2106 w 2106"/>
                  <a:gd name="T9" fmla="*/ 0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6" h="1134">
                    <a:moveTo>
                      <a:pt x="2106" y="0"/>
                    </a:moveTo>
                    <a:lnTo>
                      <a:pt x="0" y="0"/>
                    </a:lnTo>
                    <a:lnTo>
                      <a:pt x="0" y="1134"/>
                    </a:lnTo>
                    <a:lnTo>
                      <a:pt x="1506" y="1134"/>
                    </a:lnTo>
                    <a:lnTo>
                      <a:pt x="2106" y="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" rIns="90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2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24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38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